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8" r:id="rId3"/>
    <p:sldId id="269" r:id="rId4"/>
    <p:sldId id="270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0CDFB-4B29-4B0A-825B-3AC568CCAAB1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DD22A-B657-4764-BF75-EE35D7E875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103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9937-B6E8-411C-AB7C-9649193B6107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5EDC-BED6-40B2-849A-FB221EC31D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757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9937-B6E8-411C-AB7C-9649193B6107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5EDC-BED6-40B2-849A-FB221EC31D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015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9937-B6E8-411C-AB7C-9649193B6107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5EDC-BED6-40B2-849A-FB221EC31D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655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9937-B6E8-411C-AB7C-9649193B6107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5EDC-BED6-40B2-849A-FB221EC31D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9651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9937-B6E8-411C-AB7C-9649193B6107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5EDC-BED6-40B2-849A-FB221EC31D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39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9937-B6E8-411C-AB7C-9649193B6107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5EDC-BED6-40B2-849A-FB221EC31D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1220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9937-B6E8-411C-AB7C-9649193B6107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5EDC-BED6-40B2-849A-FB221EC31D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748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9937-B6E8-411C-AB7C-9649193B6107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5EDC-BED6-40B2-849A-FB221EC31D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5673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9937-B6E8-411C-AB7C-9649193B6107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5EDC-BED6-40B2-849A-FB221EC31D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474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9937-B6E8-411C-AB7C-9649193B6107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5EDC-BED6-40B2-849A-FB221EC31D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955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9937-B6E8-411C-AB7C-9649193B6107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5EDC-BED6-40B2-849A-FB221EC31D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9684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19937-B6E8-411C-AB7C-9649193B6107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45EDC-BED6-40B2-849A-FB221EC31D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3361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611610"/>
          </a:xfrm>
        </p:spPr>
        <p:txBody>
          <a:bodyPr>
            <a:normAutofit fontScale="90000"/>
          </a:bodyPr>
          <a:lstStyle/>
          <a:p>
            <a:r>
              <a:rPr lang="ru-RU" sz="5400" dirty="0" err="1" smtClean="0">
                <a:solidFill>
                  <a:schemeClr val="accent6">
                    <a:lumMod val="50000"/>
                  </a:schemeClr>
                </a:solidFill>
              </a:rPr>
              <a:t>Чистоговорки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</a:rPr>
              <a:t>и </a:t>
            </a:r>
            <a:br>
              <a:rPr lang="ru-RU" sz="5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</a:rPr>
              <a:t>скороговорки</a:t>
            </a:r>
            <a:br>
              <a:rPr lang="ru-RU" sz="5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Для детей 2 – 4 лет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Ермаково\Downloads\hello_html_25744d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694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ru-RU" dirty="0" smtClean="0"/>
              <a:t>Т</a:t>
            </a:r>
            <a:r>
              <a:rPr lang="en-US" dirty="0" smtClean="0"/>
              <a:t>]</a:t>
            </a:r>
            <a:r>
              <a:rPr lang="ru-RU" dirty="0" smtClean="0"/>
              <a:t>и</a:t>
            </a:r>
            <a:r>
              <a:rPr lang="en-US" dirty="0" smtClean="0"/>
              <a:t>[</a:t>
            </a:r>
            <a:r>
              <a:rPr lang="ru-RU" dirty="0" smtClean="0"/>
              <a:t>Т</a:t>
            </a:r>
            <a:r>
              <a:rPr lang="en-US" dirty="0" smtClean="0"/>
              <a:t>’]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Только тоня утром встанет, Танцевать Танюшку тянет. Что тут долго объяснять?  Таня любит танцевать.</a:t>
            </a:r>
          </a:p>
          <a:p>
            <a:r>
              <a:rPr lang="ru-RU" dirty="0" smtClean="0"/>
              <a:t>Три сороки </a:t>
            </a:r>
            <a:r>
              <a:rPr lang="ru-RU" dirty="0" err="1" smtClean="0"/>
              <a:t>тороторки</a:t>
            </a:r>
            <a:r>
              <a:rPr lang="ru-RU" dirty="0" smtClean="0"/>
              <a:t>, </a:t>
            </a:r>
            <a:r>
              <a:rPr lang="ru-RU" dirty="0" err="1" smtClean="0"/>
              <a:t>тороторили</a:t>
            </a:r>
            <a:r>
              <a:rPr lang="ru-RU" dirty="0" smtClean="0"/>
              <a:t> на горке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 топота копыт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Пыль по полю летит</a:t>
            </a:r>
          </a:p>
          <a:p>
            <a:r>
              <a:rPr lang="ru-RU" dirty="0" smtClean="0"/>
              <a:t>Ткет ткач ткани на платки Тани</a:t>
            </a:r>
          </a:p>
        </p:txBody>
      </p:sp>
    </p:spTree>
    <p:extLst>
      <p:ext uri="{BB962C8B-B14F-4D97-AF65-F5344CB8AC3E}">
        <p14:creationId xmlns:p14="http://schemas.microsoft.com/office/powerpoint/2010/main" xmlns="" val="262166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ru-RU" dirty="0" smtClean="0"/>
              <a:t>К</a:t>
            </a:r>
            <a:r>
              <a:rPr lang="en-US" dirty="0" smtClean="0"/>
              <a:t>]</a:t>
            </a:r>
            <a:r>
              <a:rPr lang="ru-RU" dirty="0" smtClean="0"/>
              <a:t>и </a:t>
            </a:r>
            <a:r>
              <a:rPr lang="en-US" dirty="0" smtClean="0"/>
              <a:t>[</a:t>
            </a:r>
            <a:r>
              <a:rPr lang="ru-RU" dirty="0" smtClean="0"/>
              <a:t>К</a:t>
            </a:r>
            <a:r>
              <a:rPr lang="en-US" dirty="0" smtClean="0"/>
              <a:t>’]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Клала Клава лук на полку. Кликнула  к себе Николку</a:t>
            </a:r>
          </a:p>
          <a:p>
            <a:r>
              <a:rPr lang="ru-RU" dirty="0" smtClean="0"/>
              <a:t>Клубок упал на пол</a:t>
            </a:r>
          </a:p>
          <a:p>
            <a:pPr marL="0" indent="0">
              <a:buNone/>
            </a:pPr>
            <a:r>
              <a:rPr lang="ru-RU" dirty="0" smtClean="0"/>
              <a:t>     Кот катал клубок</a:t>
            </a:r>
            <a:endParaRPr lang="ru-RU" dirty="0"/>
          </a:p>
          <a:p>
            <a:r>
              <a:rPr lang="ru-RU" dirty="0" smtClean="0"/>
              <a:t>Не хочешь косой косить косой,</a:t>
            </a:r>
          </a:p>
          <a:p>
            <a:pPr marL="0" indent="0">
              <a:buNone/>
            </a:pPr>
            <a:r>
              <a:rPr lang="ru-RU" dirty="0" smtClean="0"/>
              <a:t>    Говорит: « Коса </a:t>
            </a:r>
            <a:r>
              <a:rPr lang="ru-RU" dirty="0" err="1" smtClean="0"/>
              <a:t>коса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Коля колет колья</a:t>
            </a:r>
          </a:p>
          <a:p>
            <a:r>
              <a:rPr lang="ru-RU" dirty="0" smtClean="0"/>
              <a:t>Около кола – колокола, И на колах – колокола</a:t>
            </a:r>
          </a:p>
          <a:p>
            <a:r>
              <a:rPr lang="ru-RU" dirty="0" smtClean="0"/>
              <a:t>Кошка Крошка на окошке, Кошку кушала по крошке.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3128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ru-RU" dirty="0" smtClean="0"/>
              <a:t>Х</a:t>
            </a:r>
            <a:r>
              <a:rPr lang="en-US" dirty="0" smtClean="0"/>
              <a:t>]</a:t>
            </a:r>
            <a:r>
              <a:rPr lang="ru-RU" dirty="0" smtClean="0"/>
              <a:t>и</a:t>
            </a:r>
            <a:r>
              <a:rPr lang="en-US" dirty="0" smtClean="0"/>
              <a:t>[</a:t>
            </a:r>
            <a:r>
              <a:rPr lang="ru-RU" dirty="0" smtClean="0"/>
              <a:t>Х</a:t>
            </a:r>
            <a:r>
              <a:rPr lang="en-US" dirty="0" smtClean="0"/>
              <a:t>’]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Вкусная халва – мастеру хвала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Хохотушка буква Х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Рассмеялась: Ха – ха – ха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Муха – </a:t>
            </a:r>
            <a:r>
              <a:rPr lang="ru-RU" sz="2400" dirty="0" err="1" smtClean="0"/>
              <a:t>горюха</a:t>
            </a:r>
            <a:r>
              <a:rPr lang="ru-RU" sz="2400" dirty="0" smtClean="0"/>
              <a:t> села на ухо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Был в саду переполох-Там расцвел чертополох. Чтобы сад твой не заглох, Прополи чертополох</a:t>
            </a:r>
          </a:p>
          <a:p>
            <a:endParaRPr lang="ru-RU" sz="2400" dirty="0" smtClean="0"/>
          </a:p>
          <a:p>
            <a:r>
              <a:rPr lang="ru-RU" sz="2400" dirty="0" smtClean="0"/>
              <a:t>Прохор и Пахом ехали верхом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15565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ru-RU" dirty="0" smtClean="0"/>
              <a:t>С</a:t>
            </a:r>
            <a:r>
              <a:rPr lang="en-US" dirty="0" smtClean="0"/>
              <a:t>]</a:t>
            </a:r>
            <a:r>
              <a:rPr lang="ru-RU" dirty="0" smtClean="0"/>
              <a:t>и</a:t>
            </a:r>
            <a:r>
              <a:rPr lang="en-US" dirty="0" smtClean="0"/>
              <a:t>[</a:t>
            </a:r>
            <a:r>
              <a:rPr lang="ru-RU" dirty="0" smtClean="0"/>
              <a:t>С</a:t>
            </a:r>
            <a:r>
              <a:rPr lang="en-US" dirty="0" smtClean="0"/>
              <a:t>’]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Ах, вы, сени, сени</a:t>
            </a:r>
          </a:p>
          <a:p>
            <a:pPr marL="0" indent="0" algn="ctr">
              <a:buNone/>
            </a:pPr>
            <a:r>
              <a:rPr lang="ru-RU" sz="2400" dirty="0"/>
              <a:t> </a:t>
            </a:r>
            <a:r>
              <a:rPr lang="ru-RU" sz="2400" dirty="0" smtClean="0"/>
              <a:t>  Вышел в сени сонный Сеня.                   И в сенях споткнулся Сеня,</a:t>
            </a:r>
          </a:p>
          <a:p>
            <a:pPr marL="0" indent="0" algn="ctr">
              <a:buNone/>
            </a:pPr>
            <a:r>
              <a:rPr lang="ru-RU" sz="2400" dirty="0" smtClean="0"/>
              <a:t>И кувырк через ступени.</a:t>
            </a:r>
          </a:p>
          <a:p>
            <a:r>
              <a:rPr lang="ru-RU" sz="2400" dirty="0" smtClean="0"/>
              <a:t>Было весело на горке Сане, Соне и Егорке, А Маруся не каталась – в снег упасть она боялась</a:t>
            </a:r>
          </a:p>
          <a:p>
            <a:r>
              <a:rPr lang="ru-RU" sz="2400" dirty="0" smtClean="0"/>
              <a:t>У Степана есть сметана, Простокваша да творог, семь </a:t>
            </a:r>
            <a:r>
              <a:rPr lang="ru-RU" sz="2400" dirty="0" err="1" smtClean="0"/>
              <a:t>коппеек</a:t>
            </a:r>
            <a:r>
              <a:rPr lang="ru-RU" sz="2400" dirty="0" smtClean="0"/>
              <a:t> - туесок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Коси коса, пока роса.</a:t>
            </a:r>
          </a:p>
          <a:p>
            <a:pPr marL="0" indent="0">
              <a:buNone/>
            </a:pPr>
            <a:r>
              <a:rPr lang="ru-RU" sz="2400" dirty="0" smtClean="0"/>
              <a:t>     Роса долой, и мы домой</a:t>
            </a:r>
          </a:p>
          <a:p>
            <a:r>
              <a:rPr lang="ru-RU" sz="2400" dirty="0" smtClean="0"/>
              <a:t>Купила бабуся бусы Марусе. На рынке споткнулась бабуся об гуся…Все бусы склевали по бусинке бусы</a:t>
            </a:r>
          </a:p>
          <a:p>
            <a:r>
              <a:rPr lang="ru-RU" sz="2400" dirty="0" smtClean="0"/>
              <a:t>Оса боса и без пояса</a:t>
            </a:r>
          </a:p>
          <a:p>
            <a:r>
              <a:rPr lang="ru-RU" sz="2400" dirty="0" smtClean="0"/>
              <a:t>Села Алеся, с печи ноги </a:t>
            </a:r>
            <a:r>
              <a:rPr lang="ru-RU" sz="2400" dirty="0" err="1" smtClean="0"/>
              <a:t>свеся</a:t>
            </a:r>
            <a:r>
              <a:rPr lang="ru-RU" sz="2400" dirty="0" smtClean="0"/>
              <a:t>. Не смейся, Алеся, а на печи </a:t>
            </a:r>
            <a:r>
              <a:rPr lang="ru-RU" sz="2400" dirty="0" err="1" smtClean="0"/>
              <a:t>гре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1323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ru-RU" dirty="0"/>
              <a:t>С</a:t>
            </a:r>
            <a:r>
              <a:rPr lang="en-US" dirty="0" smtClean="0"/>
              <a:t>]</a:t>
            </a:r>
            <a:r>
              <a:rPr lang="ru-RU" dirty="0" smtClean="0"/>
              <a:t>и</a:t>
            </a:r>
            <a:r>
              <a:rPr lang="en-US" dirty="0" smtClean="0"/>
              <a:t>[</a:t>
            </a:r>
            <a:r>
              <a:rPr lang="ru-RU" dirty="0" smtClean="0"/>
              <a:t>С</a:t>
            </a:r>
            <a:r>
              <a:rPr lang="en-US" dirty="0" smtClean="0"/>
              <a:t>’]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Саша любит сушки, Соня ватрушки</a:t>
            </a:r>
          </a:p>
          <a:p>
            <a:r>
              <a:rPr lang="ru-RU" sz="2400" dirty="0" smtClean="0"/>
              <a:t>Шла Саша по шоссе и сосала сушки</a:t>
            </a:r>
          </a:p>
          <a:p>
            <a:r>
              <a:rPr lang="ru-RU" sz="2400" dirty="0" smtClean="0"/>
              <a:t>Сшила Саша Сашке шапку, Сашке шапкой шапку сшиб</a:t>
            </a:r>
          </a:p>
          <a:p>
            <a:r>
              <a:rPr lang="ru-RU" sz="2400" dirty="0" smtClean="0"/>
              <a:t>Носит Соня в сени сено, Спать на сене будет Сене.</a:t>
            </a:r>
          </a:p>
          <a:p>
            <a:r>
              <a:rPr lang="ru-RU" sz="2400" dirty="0" smtClean="0"/>
              <a:t>Слоны умны, слоны смирны, слоны спокойны и сильны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Снежинки ловит Тая, Они слетают, тая</a:t>
            </a:r>
          </a:p>
          <a:p>
            <a:r>
              <a:rPr lang="ru-RU" sz="2400" dirty="0" smtClean="0"/>
              <a:t>Становись скорей под душ, Смой с ушей под душем тушь, Смой и с шеи тушь под душем, После душа </a:t>
            </a:r>
            <a:r>
              <a:rPr lang="ru-RU" sz="2400" dirty="0" err="1" smtClean="0"/>
              <a:t>вытресь</a:t>
            </a:r>
            <a:r>
              <a:rPr lang="ru-RU" sz="2400" dirty="0" smtClean="0"/>
              <a:t> суше</a:t>
            </a:r>
          </a:p>
          <a:p>
            <a:r>
              <a:rPr lang="ru-RU" sz="2400" dirty="0" smtClean="0"/>
              <a:t>Сидел воробей на сосне, Заснул и свалился во сне. Если бы он не свалился во сне, до сих пор бы сидел на сосне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8583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ru-RU" dirty="0" smtClean="0"/>
              <a:t>З</a:t>
            </a:r>
            <a:r>
              <a:rPr lang="en-US" dirty="0" smtClean="0"/>
              <a:t>]</a:t>
            </a:r>
            <a:r>
              <a:rPr lang="ru-RU" dirty="0" smtClean="0"/>
              <a:t>и</a:t>
            </a:r>
            <a:r>
              <a:rPr lang="en-US" dirty="0" smtClean="0"/>
              <a:t>[</a:t>
            </a:r>
            <a:r>
              <a:rPr lang="ru-RU" dirty="0" smtClean="0"/>
              <a:t>З</a:t>
            </a:r>
            <a:r>
              <a:rPr lang="en-US" dirty="0" smtClean="0"/>
              <a:t>’]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 smtClean="0"/>
              <a:t>Зойного</a:t>
            </a:r>
            <a:r>
              <a:rPr lang="ru-RU" dirty="0" smtClean="0"/>
              <a:t> зайку зовут Зазнайка</a:t>
            </a:r>
          </a:p>
          <a:p>
            <a:r>
              <a:rPr lang="ru-RU" dirty="0" smtClean="0"/>
              <a:t>Зеленая береза стоит в лесу, Зоя под березой поймала стрекозу</a:t>
            </a:r>
          </a:p>
          <a:p>
            <a:r>
              <a:rPr lang="ru-RU" dirty="0" smtClean="0"/>
              <a:t>Соня Зине принесла бузину в корзине</a:t>
            </a:r>
          </a:p>
          <a:p>
            <a:r>
              <a:rPr lang="ru-RU" dirty="0" smtClean="0"/>
              <a:t>У Зины болит зуб, Она не может есть суп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Зимним утром от мороза. На заре звенят березы</a:t>
            </a:r>
          </a:p>
          <a:p>
            <a:r>
              <a:rPr lang="ru-RU" dirty="0" smtClean="0"/>
              <a:t>У зайки </a:t>
            </a:r>
            <a:r>
              <a:rPr lang="ru-RU" dirty="0" err="1" smtClean="0"/>
              <a:t>Бубы</a:t>
            </a:r>
            <a:r>
              <a:rPr lang="ru-RU" dirty="0" smtClean="0"/>
              <a:t> заболели зубы</a:t>
            </a:r>
          </a:p>
          <a:p>
            <a:r>
              <a:rPr lang="ru-RU" dirty="0" smtClean="0"/>
              <a:t>Все озера – зеркала Из зеленого стекла</a:t>
            </a:r>
          </a:p>
          <a:p>
            <a:r>
              <a:rPr lang="ru-RU" dirty="0" smtClean="0"/>
              <a:t>У Зины много забот, Заболел у зайки живот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7933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ru-RU" dirty="0" smtClean="0"/>
              <a:t>Ц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цветнике цветут цветы</a:t>
            </a:r>
          </a:p>
          <a:p>
            <a:r>
              <a:rPr lang="ru-RU" dirty="0" smtClean="0"/>
              <a:t>Цыпленок цапли цепко цепляется за цепь</a:t>
            </a:r>
          </a:p>
          <a:p>
            <a:r>
              <a:rPr lang="ru-RU" dirty="0" smtClean="0"/>
              <a:t>Бегают две курицы прямо по улице</a:t>
            </a:r>
          </a:p>
          <a:p>
            <a:r>
              <a:rPr lang="ru-RU" dirty="0" smtClean="0"/>
              <a:t>Летит скворец зиме конец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ru-RU" dirty="0" smtClean="0"/>
              <a:t>Помните!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Чем раньше начать учить ребенка </a:t>
            </a:r>
            <a:r>
              <a:rPr lang="ru-RU" dirty="0" err="1" smtClean="0"/>
              <a:t>чистоговорки</a:t>
            </a:r>
            <a:r>
              <a:rPr lang="ru-RU" dirty="0" smtClean="0"/>
              <a:t> и скороговорки, тем быстрее он сможет слышать и различать звуки и звуковые сочетания, а также повторять их самостоятельно. Правильно продуманное занятие подарит родителям и детям много положительных эмоций от совместного времяпрепровождения.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собой представляют </a:t>
            </a:r>
            <a:r>
              <a:rPr lang="ru-RU" dirty="0" err="1" smtClean="0"/>
              <a:t>чистоговорки</a:t>
            </a:r>
            <a:r>
              <a:rPr lang="ru-RU" dirty="0" smtClean="0"/>
              <a:t> и скороговорки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С точки зрения взрослых </a:t>
            </a:r>
            <a:r>
              <a:rPr lang="ru-RU" sz="2800" dirty="0" err="1" smtClean="0"/>
              <a:t>чистоговорки</a:t>
            </a:r>
            <a:r>
              <a:rPr lang="ru-RU" sz="2800" dirty="0" smtClean="0"/>
              <a:t> и скороговорки не что иное, как упражнения в стихотворной форме. Для того, чтобы они превратились в эффективный инструмент, способствующий развитию связной речи, тренирующий произношение звуков, все занятия необходимо повторять регулярно. Но однообразные занятия могут наскучить. Чтобы этого не произошло, следует попробовать превратить их в интересную игру: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собой представляют </a:t>
            </a:r>
            <a:r>
              <a:rPr lang="ru-RU" dirty="0" err="1" smtClean="0"/>
              <a:t>чистоговорки</a:t>
            </a:r>
            <a:r>
              <a:rPr lang="ru-RU" dirty="0" smtClean="0"/>
              <a:t> и скороговорки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Допустим у ребенка трудности с произношением звука «Л». Следовательно, выбирать необходимо </a:t>
            </a:r>
            <a:r>
              <a:rPr lang="ru-RU" dirty="0" err="1" smtClean="0"/>
              <a:t>чистоговорку</a:t>
            </a:r>
            <a:r>
              <a:rPr lang="ru-RU" dirty="0" smtClean="0"/>
              <a:t> с конкретным звуком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Неплохо будет повторить </a:t>
            </a:r>
            <a:r>
              <a:rPr lang="ru-RU" dirty="0" err="1" smtClean="0"/>
              <a:t>чистоговорку</a:t>
            </a:r>
            <a:r>
              <a:rPr lang="ru-RU" dirty="0" smtClean="0"/>
              <a:t> несколько раз медленно и быстро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Напоследок можно предложить ребенку представить или перевоплотится с помощью масок в то или иное </a:t>
            </a:r>
            <a:r>
              <a:rPr lang="ru-RU" dirty="0" err="1" smtClean="0"/>
              <a:t>животное,и</a:t>
            </a:r>
            <a:r>
              <a:rPr lang="ru-RU" dirty="0" smtClean="0"/>
              <a:t> как бы они произнесли эту фразу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      </a:t>
            </a:r>
            <a:br>
              <a:rPr lang="ru-RU" sz="3600" dirty="0" smtClean="0"/>
            </a:br>
            <a:r>
              <a:rPr lang="ru-RU" sz="3600" dirty="0" smtClean="0"/>
              <a:t>     Занимаемся </a:t>
            </a:r>
            <a:r>
              <a:rPr lang="ru-RU" sz="3600" dirty="0" err="1" smtClean="0"/>
              <a:t>чистоговорками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>                              и </a:t>
            </a:r>
            <a:br>
              <a:rPr lang="ru-RU" sz="3600" dirty="0" smtClean="0"/>
            </a:br>
            <a:r>
              <a:rPr lang="ru-RU" sz="3600" dirty="0" smtClean="0"/>
              <a:t>                   скороговорками </a:t>
            </a:r>
            <a:br>
              <a:rPr lang="ru-RU" sz="3600" dirty="0" smtClean="0"/>
            </a:br>
            <a:r>
              <a:rPr lang="ru-RU" sz="3600" dirty="0" smtClean="0"/>
              <a:t>       в соответствии с возрастом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1"/>
            <a:ext cx="8229600" cy="2952329"/>
          </a:xfrm>
          <a:solidFill>
            <a:schemeClr val="accent6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Каждый малыш индивидуален и обладает своими особенностями в развитии, тем более это касается органов его речевого аппарата. У одних детей уже в полтора года имеется словарный запас, а некоторые молчат вплоть до 3 лет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2400" dirty="0" smtClean="0"/>
              <a:t>Какие звуки русского языка осваивают дети 2 – 4 лет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84782"/>
          <a:ext cx="8784976" cy="4680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8728"/>
                <a:gridCol w="5916248"/>
              </a:tblGrid>
              <a:tr h="757601"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 ребенка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Звуки</a:t>
                      </a:r>
                      <a:endParaRPr lang="ru-RU" dirty="0"/>
                    </a:p>
                  </a:txBody>
                  <a:tcPr/>
                </a:tc>
              </a:tr>
              <a:tr h="1307640">
                <a:tc>
                  <a:txBody>
                    <a:bodyPr/>
                    <a:lstStyle/>
                    <a:p>
                      <a:r>
                        <a:rPr lang="ru-RU" dirty="0" smtClean="0"/>
                        <a:t>С 1 года до 2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этот период появляются первые звуки: </a:t>
                      </a:r>
                      <a:r>
                        <a:rPr lang="en-US" dirty="0" smtClean="0"/>
                        <a:t>[</a:t>
                      </a:r>
                      <a:r>
                        <a:rPr lang="ru-RU" dirty="0" smtClean="0"/>
                        <a:t>А</a:t>
                      </a:r>
                      <a:r>
                        <a:rPr lang="en-US" dirty="0" smtClean="0"/>
                        <a:t>]</a:t>
                      </a:r>
                      <a:r>
                        <a:rPr lang="ru-RU" dirty="0" smtClean="0"/>
                        <a:t>,</a:t>
                      </a:r>
                      <a:r>
                        <a:rPr lang="en-US" dirty="0" smtClean="0"/>
                        <a:t>[</a:t>
                      </a:r>
                      <a:r>
                        <a:rPr lang="ru-RU" dirty="0" smtClean="0"/>
                        <a:t>О</a:t>
                      </a:r>
                      <a:r>
                        <a:rPr lang="en-US" dirty="0" smtClean="0"/>
                        <a:t>]</a:t>
                      </a:r>
                      <a:r>
                        <a:rPr lang="ru-RU" dirty="0" smtClean="0"/>
                        <a:t>,</a:t>
                      </a:r>
                      <a:r>
                        <a:rPr lang="en-US" dirty="0" smtClean="0"/>
                        <a:t>[</a:t>
                      </a:r>
                      <a:r>
                        <a:rPr lang="ru-RU" dirty="0" smtClean="0"/>
                        <a:t>Э</a:t>
                      </a:r>
                      <a:r>
                        <a:rPr lang="en-US" dirty="0" smtClean="0"/>
                        <a:t>]</a:t>
                      </a:r>
                      <a:r>
                        <a:rPr lang="ru-RU" dirty="0" smtClean="0"/>
                        <a:t>,</a:t>
                      </a:r>
                      <a:r>
                        <a:rPr lang="en-US" dirty="0" smtClean="0"/>
                        <a:t>[</a:t>
                      </a:r>
                      <a:r>
                        <a:rPr lang="ru-RU" dirty="0" smtClean="0"/>
                        <a:t>М</a:t>
                      </a:r>
                      <a:r>
                        <a:rPr lang="en-US" dirty="0" smtClean="0"/>
                        <a:t>]</a:t>
                      </a:r>
                      <a:r>
                        <a:rPr lang="ru-RU" dirty="0" smtClean="0"/>
                        <a:t>,</a:t>
                      </a:r>
                      <a:r>
                        <a:rPr lang="en-US" dirty="0" smtClean="0"/>
                        <a:t>[</a:t>
                      </a:r>
                      <a:r>
                        <a:rPr lang="ru-RU" dirty="0" smtClean="0"/>
                        <a:t>П</a:t>
                      </a:r>
                      <a:r>
                        <a:rPr lang="en-US" dirty="0" smtClean="0"/>
                        <a:t>]</a:t>
                      </a:r>
                      <a:r>
                        <a:rPr lang="ru-RU" dirty="0" smtClean="0"/>
                        <a:t>,</a:t>
                      </a:r>
                      <a:r>
                        <a:rPr lang="en-US" dirty="0" smtClean="0"/>
                        <a:t>[</a:t>
                      </a:r>
                      <a:r>
                        <a:rPr lang="ru-RU" dirty="0" smtClean="0"/>
                        <a:t>Б</a:t>
                      </a:r>
                      <a:r>
                        <a:rPr lang="en-US" dirty="0" smtClean="0"/>
                        <a:t>]</a:t>
                      </a:r>
                      <a:endParaRPr lang="ru-RU" dirty="0"/>
                    </a:p>
                  </a:txBody>
                  <a:tcPr/>
                </a:tc>
              </a:tr>
              <a:tr h="1307640"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</a:t>
                      </a:r>
                      <a:r>
                        <a:rPr lang="ru-RU" baseline="0" dirty="0" smtClean="0"/>
                        <a:t> 2 –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 предыдущим добавляются: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[</a:t>
                      </a:r>
                      <a:r>
                        <a:rPr lang="ru-RU" baseline="0" dirty="0" smtClean="0"/>
                        <a:t>И</a:t>
                      </a:r>
                      <a:r>
                        <a:rPr lang="en-US" baseline="0" dirty="0" smtClean="0"/>
                        <a:t>]</a:t>
                      </a:r>
                      <a:r>
                        <a:rPr lang="ru-RU" baseline="0" dirty="0" smtClean="0"/>
                        <a:t>,</a:t>
                      </a:r>
                      <a:r>
                        <a:rPr lang="en-US" baseline="0" dirty="0" smtClean="0"/>
                        <a:t>[</a:t>
                      </a:r>
                      <a:r>
                        <a:rPr lang="ru-RU" baseline="0" dirty="0" smtClean="0"/>
                        <a:t>У</a:t>
                      </a:r>
                      <a:r>
                        <a:rPr lang="en-US" baseline="0" dirty="0" smtClean="0"/>
                        <a:t>]</a:t>
                      </a:r>
                      <a:r>
                        <a:rPr lang="ru-RU" baseline="0" dirty="0" smtClean="0"/>
                        <a:t>,</a:t>
                      </a:r>
                      <a:r>
                        <a:rPr lang="en-US" baseline="0" dirty="0" smtClean="0"/>
                        <a:t>[</a:t>
                      </a:r>
                      <a:r>
                        <a:rPr lang="ru-RU" baseline="0" dirty="0" smtClean="0"/>
                        <a:t>Ы</a:t>
                      </a:r>
                      <a:r>
                        <a:rPr lang="en-US" baseline="0" dirty="0" smtClean="0"/>
                        <a:t>]</a:t>
                      </a:r>
                      <a:r>
                        <a:rPr lang="ru-RU" baseline="0" dirty="0" smtClean="0"/>
                        <a:t>,</a:t>
                      </a:r>
                      <a:r>
                        <a:rPr lang="en-US" baseline="0" dirty="0" smtClean="0"/>
                        <a:t>[</a:t>
                      </a:r>
                      <a:r>
                        <a:rPr lang="ru-RU" baseline="0" dirty="0" smtClean="0"/>
                        <a:t>К</a:t>
                      </a:r>
                      <a:r>
                        <a:rPr lang="en-US" baseline="0" dirty="0" smtClean="0"/>
                        <a:t>]</a:t>
                      </a:r>
                      <a:r>
                        <a:rPr lang="ru-RU" baseline="0" dirty="0" smtClean="0"/>
                        <a:t>,</a:t>
                      </a:r>
                      <a:r>
                        <a:rPr lang="en-US" baseline="0" dirty="0" smtClean="0"/>
                        <a:t>[</a:t>
                      </a:r>
                      <a:r>
                        <a:rPr lang="ru-RU" baseline="0" dirty="0" smtClean="0"/>
                        <a:t>Х</a:t>
                      </a:r>
                      <a:r>
                        <a:rPr lang="en-US" baseline="0" dirty="0" smtClean="0"/>
                        <a:t>]</a:t>
                      </a:r>
                      <a:r>
                        <a:rPr lang="ru-RU" baseline="0" dirty="0" smtClean="0"/>
                        <a:t>,</a:t>
                      </a:r>
                      <a:r>
                        <a:rPr lang="en-US" baseline="0" dirty="0" smtClean="0"/>
                        <a:t>[</a:t>
                      </a:r>
                      <a:r>
                        <a:rPr lang="ru-RU" baseline="0" dirty="0" smtClean="0"/>
                        <a:t>Г</a:t>
                      </a:r>
                      <a:r>
                        <a:rPr lang="en-US" baseline="0" dirty="0" smtClean="0"/>
                        <a:t>]</a:t>
                      </a:r>
                      <a:r>
                        <a:rPr lang="ru-RU" baseline="0" dirty="0" smtClean="0"/>
                        <a:t>,</a:t>
                      </a:r>
                      <a:r>
                        <a:rPr lang="en-US" baseline="0" dirty="0" smtClean="0"/>
                        <a:t>[</a:t>
                      </a:r>
                      <a:r>
                        <a:rPr lang="ru-RU" baseline="0" dirty="0" smtClean="0"/>
                        <a:t>В</a:t>
                      </a:r>
                      <a:r>
                        <a:rPr lang="en-US" baseline="0" dirty="0" smtClean="0"/>
                        <a:t>]</a:t>
                      </a:r>
                      <a:r>
                        <a:rPr lang="ru-RU" baseline="0" dirty="0" smtClean="0"/>
                        <a:t>,</a:t>
                      </a:r>
                      <a:r>
                        <a:rPr lang="en-US" baseline="0" dirty="0" smtClean="0"/>
                        <a:t>[</a:t>
                      </a:r>
                      <a:r>
                        <a:rPr lang="ru-RU" baseline="0" dirty="0" smtClean="0"/>
                        <a:t>Ф</a:t>
                      </a:r>
                      <a:r>
                        <a:rPr lang="en-US" baseline="0" dirty="0" smtClean="0"/>
                        <a:t>]</a:t>
                      </a:r>
                      <a:r>
                        <a:rPr lang="ru-RU" baseline="0" dirty="0" smtClean="0"/>
                        <a:t>,</a:t>
                      </a:r>
                      <a:r>
                        <a:rPr lang="en-US" baseline="0" dirty="0" smtClean="0"/>
                        <a:t>[</a:t>
                      </a:r>
                      <a:r>
                        <a:rPr lang="ru-RU" baseline="0" dirty="0" smtClean="0"/>
                        <a:t>Н</a:t>
                      </a:r>
                      <a:r>
                        <a:rPr lang="en-US" baseline="0" dirty="0" smtClean="0"/>
                        <a:t>]</a:t>
                      </a:r>
                      <a:r>
                        <a:rPr lang="ru-RU" baseline="0" dirty="0" smtClean="0"/>
                        <a:t>,</a:t>
                      </a:r>
                      <a:r>
                        <a:rPr lang="en-US" baseline="0" dirty="0" smtClean="0"/>
                        <a:t>[</a:t>
                      </a:r>
                      <a:r>
                        <a:rPr lang="ru-RU" baseline="0" dirty="0" smtClean="0"/>
                        <a:t>Т</a:t>
                      </a:r>
                      <a:r>
                        <a:rPr lang="en-US" baseline="0" dirty="0" smtClean="0"/>
                        <a:t>]</a:t>
                      </a:r>
                      <a:r>
                        <a:rPr lang="ru-RU" baseline="0" dirty="0" smtClean="0"/>
                        <a:t>,</a:t>
                      </a:r>
                      <a:r>
                        <a:rPr lang="en-US" baseline="0" dirty="0" smtClean="0"/>
                        <a:t>[</a:t>
                      </a:r>
                      <a:r>
                        <a:rPr lang="ru-RU" baseline="0" dirty="0" smtClean="0"/>
                        <a:t>Д</a:t>
                      </a:r>
                      <a:r>
                        <a:rPr lang="en-US" baseline="0" dirty="0" smtClean="0"/>
                        <a:t>]</a:t>
                      </a:r>
                      <a:endParaRPr lang="ru-RU" dirty="0"/>
                    </a:p>
                  </a:txBody>
                  <a:tcPr/>
                </a:tc>
              </a:tr>
              <a:tr h="1307640">
                <a:tc>
                  <a:txBody>
                    <a:bodyPr/>
                    <a:lstStyle/>
                    <a:p>
                      <a:r>
                        <a:rPr lang="ru-RU" dirty="0" smtClean="0"/>
                        <a:t>3 – 4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Уже способные</a:t>
                      </a:r>
                      <a:r>
                        <a:rPr lang="ru-RU" baseline="0" dirty="0" smtClean="0"/>
                        <a:t> произносить свистящие звуки: </a:t>
                      </a:r>
                      <a:r>
                        <a:rPr lang="en-US" baseline="0" dirty="0" smtClean="0"/>
                        <a:t>[C]</a:t>
                      </a:r>
                      <a:r>
                        <a:rPr lang="ru-RU" baseline="0" dirty="0" smtClean="0"/>
                        <a:t>,</a:t>
                      </a:r>
                      <a:r>
                        <a:rPr lang="en-US" baseline="0" dirty="0" smtClean="0"/>
                        <a:t>[</a:t>
                      </a:r>
                      <a:r>
                        <a:rPr lang="ru-RU" baseline="0" dirty="0" smtClean="0"/>
                        <a:t>З</a:t>
                      </a:r>
                      <a:r>
                        <a:rPr lang="en-US" baseline="0" dirty="0" smtClean="0"/>
                        <a:t>]</a:t>
                      </a:r>
                      <a:r>
                        <a:rPr lang="ru-RU" baseline="0" dirty="0" smtClean="0"/>
                        <a:t>,</a:t>
                      </a:r>
                      <a:r>
                        <a:rPr lang="en-US" baseline="0" dirty="0" smtClean="0"/>
                        <a:t>[</a:t>
                      </a:r>
                      <a:r>
                        <a:rPr lang="ru-RU" baseline="0" dirty="0" smtClean="0"/>
                        <a:t>Ц</a:t>
                      </a:r>
                      <a:r>
                        <a:rPr lang="en-US" baseline="0" dirty="0" smtClean="0"/>
                        <a:t>]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ru-RU" dirty="0" smtClean="0"/>
              <a:t>П</a:t>
            </a:r>
            <a:r>
              <a:rPr lang="en-US" dirty="0" smtClean="0"/>
              <a:t>]</a:t>
            </a:r>
            <a:r>
              <a:rPr lang="ru-RU" dirty="0" smtClean="0"/>
              <a:t>и</a:t>
            </a:r>
            <a:r>
              <a:rPr lang="en-US" dirty="0" smtClean="0"/>
              <a:t>[</a:t>
            </a:r>
            <a:r>
              <a:rPr lang="ru-RU" dirty="0" smtClean="0"/>
              <a:t>П</a:t>
            </a:r>
            <a:r>
              <a:rPr lang="en-US" dirty="0" smtClean="0"/>
              <a:t>’]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Петя пилил пилой пень</a:t>
            </a:r>
          </a:p>
          <a:p>
            <a:r>
              <a:rPr lang="ru-RU" dirty="0" smtClean="0"/>
              <a:t>За гиппопотамом по пятам топает гиппопотам</a:t>
            </a:r>
          </a:p>
          <a:p>
            <a:r>
              <a:rPr lang="ru-RU" dirty="0" smtClean="0"/>
              <a:t>Пара птиц порхала, порхала – да и выпорхнула</a:t>
            </a:r>
          </a:p>
          <a:p>
            <a:r>
              <a:rPr lang="ru-RU" dirty="0" smtClean="0"/>
              <a:t>Петр Петру пек пироги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Поля пошла полоть петрушку в поле</a:t>
            </a:r>
          </a:p>
          <a:p>
            <a:r>
              <a:rPr lang="ru-RU" dirty="0" smtClean="0"/>
              <a:t>Наш </a:t>
            </a:r>
            <a:r>
              <a:rPr lang="ru-RU" dirty="0" err="1" smtClean="0"/>
              <a:t>Полкан</a:t>
            </a:r>
            <a:r>
              <a:rPr lang="ru-RU" dirty="0" smtClean="0"/>
              <a:t> попал в </a:t>
            </a:r>
            <a:r>
              <a:rPr lang="ru-RU" dirty="0" err="1" smtClean="0"/>
              <a:t>копкан</a:t>
            </a:r>
            <a:endParaRPr lang="ru-RU" dirty="0" smtClean="0"/>
          </a:p>
          <a:p>
            <a:r>
              <a:rPr lang="ru-RU" dirty="0" smtClean="0"/>
              <a:t>Опять пять ребят нашли у пенька пять опят</a:t>
            </a:r>
          </a:p>
          <a:p>
            <a:r>
              <a:rPr lang="ru-RU" dirty="0" smtClean="0"/>
              <a:t>Про пестрых птиц поет петух, про перья пышные, про пух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6721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ru-RU" dirty="0"/>
              <a:t>Б</a:t>
            </a:r>
            <a:r>
              <a:rPr lang="en-US" dirty="0" smtClean="0"/>
              <a:t>]</a:t>
            </a:r>
            <a:r>
              <a:rPr lang="ru-RU" dirty="0" smtClean="0"/>
              <a:t>и </a:t>
            </a:r>
            <a:r>
              <a:rPr lang="en-US" dirty="0" smtClean="0"/>
              <a:t>[</a:t>
            </a:r>
            <a:r>
              <a:rPr lang="ru-RU" dirty="0" smtClean="0"/>
              <a:t>Б</a:t>
            </a:r>
            <a:r>
              <a:rPr lang="en-US" dirty="0" smtClean="0"/>
              <a:t>’]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4038600" cy="4525963"/>
          </a:xfrm>
        </p:spPr>
        <p:txBody>
          <a:bodyPr/>
          <a:lstStyle/>
          <a:p>
            <a:r>
              <a:rPr lang="ru-RU" dirty="0" smtClean="0"/>
              <a:t>Белые бараны били в барабаны</a:t>
            </a:r>
          </a:p>
          <a:p>
            <a:r>
              <a:rPr lang="ru-RU" dirty="0" smtClean="0"/>
              <a:t>Купила бабуся бусы Марусе</a:t>
            </a:r>
          </a:p>
          <a:p>
            <a:r>
              <a:rPr lang="ru-RU" dirty="0" smtClean="0"/>
              <a:t>У Бори винт. У Вити бинт</a:t>
            </a:r>
          </a:p>
          <a:p>
            <a:r>
              <a:rPr lang="ru-RU" dirty="0" smtClean="0"/>
              <a:t>Бобры храбры идут в боры, Бобры для бобрят добры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Белый снег, Белый мел. Белый сахар тоже бел. А вот белка не бела. Белой даже не была</a:t>
            </a:r>
          </a:p>
          <a:p>
            <a:r>
              <a:rPr lang="ru-RU" dirty="0" smtClean="0"/>
              <a:t>Баран – буян залез в бурьян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4238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ru-RU" dirty="0" smtClean="0"/>
              <a:t>Ф</a:t>
            </a:r>
            <a:r>
              <a:rPr lang="en-US" dirty="0" smtClean="0"/>
              <a:t>]</a:t>
            </a:r>
            <a:r>
              <a:rPr lang="ru-RU" dirty="0" smtClean="0"/>
              <a:t>и</a:t>
            </a:r>
            <a:r>
              <a:rPr lang="en-US" dirty="0" smtClean="0"/>
              <a:t>[</a:t>
            </a:r>
            <a:r>
              <a:rPr lang="ru-RU" dirty="0" smtClean="0"/>
              <a:t>Ф</a:t>
            </a:r>
            <a:r>
              <a:rPr lang="en-US" dirty="0" smtClean="0"/>
              <a:t>’]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Филипп к печке прилип</a:t>
            </a:r>
          </a:p>
          <a:p>
            <a:endParaRPr lang="ru-RU" dirty="0" smtClean="0"/>
          </a:p>
          <a:p>
            <a:pPr algn="ctr"/>
            <a:r>
              <a:rPr lang="ru-RU" dirty="0" smtClean="0"/>
              <a:t>У </a:t>
            </a:r>
            <a:r>
              <a:rPr lang="ru-RU" dirty="0"/>
              <a:t>Ф</a:t>
            </a:r>
            <a:r>
              <a:rPr lang="ru-RU" dirty="0" smtClean="0"/>
              <a:t>ани – фуфайка, у Феди – туфли</a:t>
            </a:r>
          </a:p>
          <a:p>
            <a:endParaRPr lang="ru-RU" dirty="0" smtClean="0"/>
          </a:p>
          <a:p>
            <a:pPr algn="ctr"/>
            <a:r>
              <a:rPr lang="ru-RU" dirty="0" smtClean="0"/>
              <a:t>Флот плывет к родной земле,</a:t>
            </a:r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smtClean="0"/>
              <a:t>   Флаг на каждом корабле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2650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ru-RU" dirty="0" smtClean="0"/>
              <a:t>В</a:t>
            </a:r>
            <a:r>
              <a:rPr lang="en-US" dirty="0" smtClean="0"/>
              <a:t>]</a:t>
            </a:r>
            <a:r>
              <a:rPr lang="ru-RU" dirty="0" smtClean="0"/>
              <a:t>и </a:t>
            </a:r>
            <a:r>
              <a:rPr lang="en-US" dirty="0" smtClean="0"/>
              <a:t>[</a:t>
            </a:r>
            <a:r>
              <a:rPr lang="ru-RU" dirty="0" smtClean="0"/>
              <a:t>В</a:t>
            </a:r>
            <a:r>
              <a:rPr lang="en-US" dirty="0" smtClean="0"/>
              <a:t>’]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Варвара караулила цыплят, а ворона воровала</a:t>
            </a:r>
          </a:p>
          <a:p>
            <a:endParaRPr lang="ru-RU" dirty="0" smtClean="0"/>
          </a:p>
          <a:p>
            <a:r>
              <a:rPr lang="ru-RU" dirty="0" smtClean="0"/>
              <a:t>Купили </a:t>
            </a:r>
            <a:r>
              <a:rPr lang="ru-RU" dirty="0" err="1" smtClean="0"/>
              <a:t>Валерику</a:t>
            </a:r>
            <a:r>
              <a:rPr lang="ru-RU" dirty="0" smtClean="0"/>
              <a:t> и Вареньке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Варежки и валенки.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Веселей, Савелий, сено пошевеливай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Съел </a:t>
            </a:r>
            <a:r>
              <a:rPr lang="ru-RU" dirty="0" err="1" smtClean="0"/>
              <a:t>Валерик</a:t>
            </a:r>
            <a:r>
              <a:rPr lang="ru-RU" dirty="0" smtClean="0"/>
              <a:t> вареник,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А </a:t>
            </a:r>
            <a:r>
              <a:rPr lang="ru-RU" dirty="0" err="1" smtClean="0"/>
              <a:t>Валюшка</a:t>
            </a:r>
            <a:r>
              <a:rPr lang="ru-RU" dirty="0" smtClean="0"/>
              <a:t> - ватрушку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148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996</Words>
  <Application>Microsoft Office PowerPoint</Application>
  <PresentationFormat>Экран (4:3)</PresentationFormat>
  <Paragraphs>113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Чистоговорки  и  скороговорки  </vt:lpstr>
      <vt:lpstr>Что собой представляют чистоговорки и скороговорки</vt:lpstr>
      <vt:lpstr>Что собой представляют чистоговорки и скороговорки</vt:lpstr>
      <vt:lpstr>            Занимаемся чистоговорками                                и                     скороговорками         в соответствии с возрастом</vt:lpstr>
      <vt:lpstr>Какие звуки русского языка осваивают дети 2 – 4 лет</vt:lpstr>
      <vt:lpstr>[П]и[П’]</vt:lpstr>
      <vt:lpstr>[Б]и [Б’]</vt:lpstr>
      <vt:lpstr>[Ф]и[Ф’]</vt:lpstr>
      <vt:lpstr>[В]и [В’]</vt:lpstr>
      <vt:lpstr>[Т]и[Т’]</vt:lpstr>
      <vt:lpstr>[К]и [К’]</vt:lpstr>
      <vt:lpstr>[Х]и[Х’]</vt:lpstr>
      <vt:lpstr>[С]и[С’]</vt:lpstr>
      <vt:lpstr>[С]и[С’]</vt:lpstr>
      <vt:lpstr>[З]и[З’]</vt:lpstr>
      <vt:lpstr>[Ц]</vt:lpstr>
      <vt:lpstr>Помните!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Чистоговорки и скороговорки</dc:title>
  <dc:creator>user</dc:creator>
  <cp:lastModifiedBy>Ермаково</cp:lastModifiedBy>
  <cp:revision>15</cp:revision>
  <dcterms:created xsi:type="dcterms:W3CDTF">2018-01-28T11:49:18Z</dcterms:created>
  <dcterms:modified xsi:type="dcterms:W3CDTF">2018-01-30T11:14:20Z</dcterms:modified>
</cp:coreProperties>
</file>