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6" autoAdjust="0"/>
    <p:restoredTop sz="94660"/>
  </p:normalViewPr>
  <p:slideViewPr>
    <p:cSldViewPr>
      <p:cViewPr varScale="1">
        <p:scale>
          <a:sx n="68" d="100"/>
          <a:sy n="68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7102-59BA-44A6-B724-201FF2D2C8E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7BA4-F692-4ADA-9B91-4EC1CBDD7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7102-59BA-44A6-B724-201FF2D2C8E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7BA4-F692-4ADA-9B91-4EC1CBDD7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7102-59BA-44A6-B724-201FF2D2C8E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7BA4-F692-4ADA-9B91-4EC1CBDD7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7102-59BA-44A6-B724-201FF2D2C8E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7BA4-F692-4ADA-9B91-4EC1CBDD7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7102-59BA-44A6-B724-201FF2D2C8E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7BA4-F692-4ADA-9B91-4EC1CBDD7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7102-59BA-44A6-B724-201FF2D2C8E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7BA4-F692-4ADA-9B91-4EC1CBDD7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7102-59BA-44A6-B724-201FF2D2C8E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7BA4-F692-4ADA-9B91-4EC1CBDD7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7102-59BA-44A6-B724-201FF2D2C8E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7BA4-F692-4ADA-9B91-4EC1CBDD7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7102-59BA-44A6-B724-201FF2D2C8E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7BA4-F692-4ADA-9B91-4EC1CBDD7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7102-59BA-44A6-B724-201FF2D2C8E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7BA4-F692-4ADA-9B91-4EC1CBDD7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7102-59BA-44A6-B724-201FF2D2C8E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7BA4-F692-4ADA-9B91-4EC1CBDD7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67102-59BA-44A6-B724-201FF2D2C8EB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77BA4-F692-4ADA-9B91-4EC1CBDD7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44.png"/><Relationship Id="rId5" Type="http://schemas.openxmlformats.org/officeDocument/2006/relationships/image" Target="../media/image37.jpeg"/><Relationship Id="rId10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7.jpeg"/><Relationship Id="rId5" Type="http://schemas.openxmlformats.org/officeDocument/2006/relationships/image" Target="../media/image25.png"/><Relationship Id="rId10" Type="http://schemas.openxmlformats.org/officeDocument/2006/relationships/image" Target="../media/image46.jpeg"/><Relationship Id="rId4" Type="http://schemas.openxmlformats.org/officeDocument/2006/relationships/image" Target="../media/image5.jpe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.jpeg"/><Relationship Id="rId7" Type="http://schemas.openxmlformats.org/officeDocument/2006/relationships/image" Target="../media/image60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c112cef484efc7209a2084c55dea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1844824"/>
            <a:ext cx="201622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hlinkClick r:id="rId3" action="ppaction://hlinksldjump"/>
              </a:rPr>
              <a:t>Загадки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140968"/>
            <a:ext cx="1944216" cy="986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hlinkClick r:id="rId4" action="ppaction://hlinksldjump"/>
              </a:rPr>
              <a:t>Перепутанные сказки</a:t>
            </a:r>
            <a:endParaRPr lang="ru-RU" sz="2000" b="1" dirty="0" smtClean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365104"/>
            <a:ext cx="194421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hlinkClick r:id="rId5" action="ppaction://hlinksldjump"/>
              </a:rPr>
              <a:t>Кто лишний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5874005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Начало игры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63733" y="236810"/>
            <a:ext cx="67454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Путешествие по сказкам</a:t>
            </a:r>
          </a:p>
          <a:p>
            <a:r>
              <a:rPr lang="ru-RU" sz="4800" b="1" dirty="0" smtClean="0"/>
              <a:t>             с </a:t>
            </a:r>
            <a:r>
              <a:rPr lang="ru-RU" sz="4800" b="1" dirty="0" err="1" smtClean="0"/>
              <a:t>Лунтиком</a:t>
            </a:r>
            <a:endParaRPr lang="ru-RU" sz="4800" b="1" dirty="0"/>
          </a:p>
        </p:txBody>
      </p:sp>
      <p:pic>
        <p:nvPicPr>
          <p:cNvPr id="11" name="Рисунок 10" descr="лунти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1366672"/>
            <a:ext cx="3145251" cy="3790520"/>
          </a:xfrm>
          <a:prstGeom prst="rect">
            <a:avLst/>
          </a:prstGeom>
        </p:spPr>
      </p:pic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539552" y="5589240"/>
            <a:ext cx="1944216" cy="1080120"/>
          </a:xfrm>
          <a:prstGeom prst="actionButtonBlan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hlinkClick r:id="rId7" action="ppaction://hlinksldjump"/>
              </a:rPr>
              <a:t>Расскажи сказку</a:t>
            </a:r>
            <a:endParaRPr lang="ru-RU" sz="2000" b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131840" y="1988840"/>
            <a:ext cx="3024336" cy="1872208"/>
          </a:xfrm>
          <a:prstGeom prst="wedgeRoundRectCallout">
            <a:avLst>
              <a:gd name="adj1" fmla="val 70802"/>
              <a:gd name="adj2" fmla="val 389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Здравствуйте, ребята!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Хотите со мной поиграть?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332883_large_YYYY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лун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0136" y="413048"/>
            <a:ext cx="2376264" cy="2016224"/>
          </a:xfrm>
          <a:prstGeom prst="rect">
            <a:avLst/>
          </a:prstGeom>
        </p:spPr>
      </p:pic>
      <p:pic>
        <p:nvPicPr>
          <p:cNvPr id="4" name="Рисунок 3" descr="дед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3040045"/>
            <a:ext cx="2016224" cy="3456384"/>
          </a:xfrm>
          <a:prstGeom prst="rect">
            <a:avLst/>
          </a:prstGeom>
        </p:spPr>
      </p:pic>
      <p:pic>
        <p:nvPicPr>
          <p:cNvPr id="5" name="Рисунок 4" descr="зайчи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459" y="4077072"/>
            <a:ext cx="2304256" cy="2628452"/>
          </a:xfrm>
          <a:prstGeom prst="rect">
            <a:avLst/>
          </a:prstGeom>
        </p:spPr>
      </p:pic>
      <p:pic>
        <p:nvPicPr>
          <p:cNvPr id="6" name="Рисунок 5" descr="лиса с приподнятым носом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55144" y="4077716"/>
            <a:ext cx="1568984" cy="2627808"/>
          </a:xfrm>
          <a:prstGeom prst="rect">
            <a:avLst/>
          </a:prstGeom>
        </p:spPr>
      </p:pic>
      <p:pic>
        <p:nvPicPr>
          <p:cNvPr id="7" name="Рисунок 6" descr="волк с приподнятым носом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369" y="1167769"/>
            <a:ext cx="2126134" cy="2293888"/>
          </a:xfrm>
          <a:prstGeom prst="rect">
            <a:avLst/>
          </a:prstGeom>
        </p:spPr>
      </p:pic>
      <p:pic>
        <p:nvPicPr>
          <p:cNvPr id="8" name="Рисунок 7" descr="бабка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43411" y="1976811"/>
            <a:ext cx="1613694" cy="1688205"/>
          </a:xfrm>
          <a:prstGeom prst="rect">
            <a:avLst/>
          </a:prstGeom>
        </p:spPr>
      </p:pic>
      <p:pic>
        <p:nvPicPr>
          <p:cNvPr id="9" name="Рисунок 8" descr="медведь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7075" y="2802774"/>
            <a:ext cx="1436309" cy="2234276"/>
          </a:xfrm>
          <a:prstGeom prst="rect">
            <a:avLst/>
          </a:prstGeom>
        </p:spPr>
      </p:pic>
      <p:pic>
        <p:nvPicPr>
          <p:cNvPr id="10" name="Рисунок 9" descr="колобок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845" y="408029"/>
            <a:ext cx="1304955" cy="1013131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3995936" y="362096"/>
            <a:ext cx="2672278" cy="1598089"/>
          </a:xfrm>
          <a:prstGeom prst="wedgeRoundRectCallout">
            <a:avLst>
              <a:gd name="adj1" fmla="val 70340"/>
              <a:gd name="adj2" fmla="val -3014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Мой друг Кузя говорит , что в сказке </a:t>
            </a:r>
            <a:r>
              <a:rPr lang="ru-RU" dirty="0" smtClean="0">
                <a:solidFill>
                  <a:schemeClr val="tx1"/>
                </a:solidFill>
              </a:rPr>
              <a:t>«Колобок</a:t>
            </a:r>
            <a:r>
              <a:rPr lang="ru-RU" dirty="0" smtClean="0">
                <a:solidFill>
                  <a:schemeClr val="tx1"/>
                </a:solidFill>
              </a:rPr>
              <a:t>» злой волк съел  главного героя. А как вы думаете ребята?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989288" y="6065882"/>
            <a:ext cx="1224136" cy="619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-0.02173 L 0.37101 0.43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23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332883_large_YYYY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4" y="-26662"/>
            <a:ext cx="9144000" cy="6858000"/>
          </a:xfrm>
          <a:prstGeom prst="rect">
            <a:avLst/>
          </a:prstGeom>
        </p:spPr>
      </p:pic>
      <p:pic>
        <p:nvPicPr>
          <p:cNvPr id="3" name="Рисунок 2" descr="три поросёнка с ветр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564904"/>
            <a:ext cx="2439541" cy="3880470"/>
          </a:xfrm>
          <a:prstGeom prst="rect">
            <a:avLst/>
          </a:prstGeom>
        </p:spPr>
      </p:pic>
      <p:pic>
        <p:nvPicPr>
          <p:cNvPr id="4" name="Рисунок 3" descr="злой волк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23438"/>
            <a:ext cx="2485256" cy="2537452"/>
          </a:xfrm>
          <a:prstGeom prst="rect">
            <a:avLst/>
          </a:prstGeom>
        </p:spPr>
      </p:pic>
      <p:pic>
        <p:nvPicPr>
          <p:cNvPr id="6" name="Рисунок 5" descr="медведь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0544" y="3386516"/>
            <a:ext cx="3108668" cy="2930468"/>
          </a:xfrm>
          <a:prstGeom prst="rect">
            <a:avLst/>
          </a:prstGeom>
        </p:spPr>
      </p:pic>
      <p:pic>
        <p:nvPicPr>
          <p:cNvPr id="7" name="Рисунок 6" descr="лиса с приподнятым носом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466213"/>
            <a:ext cx="1568984" cy="2627808"/>
          </a:xfrm>
          <a:prstGeom prst="rect">
            <a:avLst/>
          </a:prstGeom>
        </p:spPr>
      </p:pic>
      <p:pic>
        <p:nvPicPr>
          <p:cNvPr id="8" name="Рисунок 7" descr="лунтик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0136" y="413048"/>
            <a:ext cx="2376264" cy="2016224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724128" y="404664"/>
            <a:ext cx="1584176" cy="1349378"/>
          </a:xfrm>
          <a:prstGeom prst="wedgeRoundRectCallout">
            <a:avLst>
              <a:gd name="adj1" fmla="val 76285"/>
              <a:gd name="adj2" fmla="val 4608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Кто из героев сломал домик у 2 поросят?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630574" y="6094021"/>
            <a:ext cx="1525602" cy="737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-0.24046 L -0.02657 -0.49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17943 L 0.10833 0.429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711E-6 L 0.00886 -0.458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22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1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4" y="-243408"/>
            <a:ext cx="9123806" cy="7101408"/>
          </a:xfrm>
          <a:prstGeom prst="rect">
            <a:avLst/>
          </a:prstGeom>
        </p:spPr>
      </p:pic>
      <p:pic>
        <p:nvPicPr>
          <p:cNvPr id="3" name="Рисунок 2" descr="лун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7736" y="3789040"/>
            <a:ext cx="2376264" cy="20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692696"/>
            <a:ext cx="4577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Игра </a:t>
            </a:r>
            <a:r>
              <a:rPr lang="ru-RU" sz="4000" b="1" dirty="0" smtClean="0"/>
              <a:t>«Кто </a:t>
            </a:r>
            <a:r>
              <a:rPr lang="ru-RU" sz="4000" b="1" dirty="0" smtClean="0"/>
              <a:t>Лишний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7668344" y="5661248"/>
            <a:ext cx="122413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Пуск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83568" y="1772816"/>
            <a:ext cx="6264696" cy="2376264"/>
          </a:xfrm>
          <a:prstGeom prst="wedgeRoundRectCallout">
            <a:avLst>
              <a:gd name="adj1" fmla="val 50351"/>
              <a:gd name="adj2" fmla="val 6427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3600" dirty="0" smtClean="0"/>
              <a:t>Цель: Формирование умений детей правильно находить лишний предмет и объяснить почему он лишний.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1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96" y="9903"/>
            <a:ext cx="9123806" cy="6858000"/>
          </a:xfrm>
          <a:prstGeom prst="rect">
            <a:avLst/>
          </a:prstGeom>
        </p:spPr>
      </p:pic>
      <p:pic>
        <p:nvPicPr>
          <p:cNvPr id="5" name="Рисунок 4" descr="лун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0136" y="413048"/>
            <a:ext cx="2376264" cy="2016224"/>
          </a:xfrm>
          <a:prstGeom prst="rect">
            <a:avLst/>
          </a:prstGeom>
        </p:spPr>
      </p:pic>
      <p:pic>
        <p:nvPicPr>
          <p:cNvPr id="6" name="Рисунок 5" descr="лягуш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32949"/>
            <a:ext cx="1944216" cy="2043100"/>
          </a:xfrm>
          <a:prstGeom prst="rect">
            <a:avLst/>
          </a:prstGeom>
        </p:spPr>
      </p:pic>
      <p:pic>
        <p:nvPicPr>
          <p:cNvPr id="7" name="Рисунок 6" descr="колобо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0116" y="471258"/>
            <a:ext cx="1680784" cy="2088232"/>
          </a:xfrm>
          <a:prstGeom prst="rect">
            <a:avLst/>
          </a:prstGeom>
        </p:spPr>
      </p:pic>
      <p:pic>
        <p:nvPicPr>
          <p:cNvPr id="8" name="Рисунок 7" descr="мыш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440" y="2690216"/>
            <a:ext cx="2088232" cy="2271192"/>
          </a:xfrm>
          <a:prstGeom prst="rect">
            <a:avLst/>
          </a:prstGeom>
        </p:spPr>
      </p:pic>
      <p:pic>
        <p:nvPicPr>
          <p:cNvPr id="9" name="Рисунок 8" descr="яйцо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0428" y="4961408"/>
            <a:ext cx="1649293" cy="1700808"/>
          </a:xfrm>
          <a:prstGeom prst="rect">
            <a:avLst/>
          </a:prstGeom>
        </p:spPr>
      </p:pic>
      <p:pic>
        <p:nvPicPr>
          <p:cNvPr id="10" name="Рисунок 9" descr="дед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0005" y="4509120"/>
            <a:ext cx="1585931" cy="1852229"/>
          </a:xfrm>
          <a:prstGeom prst="rect">
            <a:avLst/>
          </a:prstGeom>
        </p:spPr>
      </p:pic>
      <p:pic>
        <p:nvPicPr>
          <p:cNvPr id="11" name="Рисунок 10" descr="бабка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67434" y="3077666"/>
            <a:ext cx="1596500" cy="1464540"/>
          </a:xfrm>
          <a:prstGeom prst="rect">
            <a:avLst/>
          </a:prstGeom>
        </p:spPr>
      </p:pic>
      <p:pic>
        <p:nvPicPr>
          <p:cNvPr id="12" name="Рисунок 11" descr="медведь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5510" y="2598984"/>
            <a:ext cx="1444802" cy="2160240"/>
          </a:xfrm>
          <a:prstGeom prst="rect">
            <a:avLst/>
          </a:prstGeom>
        </p:spPr>
      </p:pic>
      <p:pic>
        <p:nvPicPr>
          <p:cNvPr id="13" name="Рисунок 12" descr="куроч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1880" y="2559490"/>
            <a:ext cx="1677131" cy="218048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436096" y="692696"/>
            <a:ext cx="1941744" cy="1645356"/>
          </a:xfrm>
          <a:prstGeom prst="wedgeRoundRectCallout">
            <a:avLst>
              <a:gd name="adj1" fmla="val 71397"/>
              <a:gd name="adj2" fmla="val -16360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Кто из героев сказки               </a:t>
            </a:r>
            <a:r>
              <a:rPr lang="ru-RU" sz="2000" dirty="0" smtClean="0">
                <a:solidFill>
                  <a:schemeClr val="tx1"/>
                </a:solidFill>
              </a:rPr>
              <a:t>«Курочка </a:t>
            </a:r>
            <a:r>
              <a:rPr lang="ru-RU" sz="2000" dirty="0" smtClean="0">
                <a:solidFill>
                  <a:schemeClr val="tx1"/>
                </a:solidFill>
              </a:rPr>
              <a:t>Ряба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596336" y="5661248"/>
            <a:ext cx="1152128" cy="700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1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87" y="-33705"/>
            <a:ext cx="9123806" cy="6858000"/>
          </a:xfrm>
          <a:prstGeom prst="rect">
            <a:avLst/>
          </a:prstGeom>
        </p:spPr>
      </p:pic>
      <p:pic>
        <p:nvPicPr>
          <p:cNvPr id="3" name="Рисунок 2" descr="лун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0136" y="413048"/>
            <a:ext cx="2376264" cy="2016224"/>
          </a:xfrm>
          <a:prstGeom prst="rect">
            <a:avLst/>
          </a:prstGeom>
        </p:spPr>
      </p:pic>
      <p:pic>
        <p:nvPicPr>
          <p:cNvPr id="4" name="Рисунок 3" descr="лягуш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1838160"/>
            <a:ext cx="1584176" cy="1980220"/>
          </a:xfrm>
          <a:prstGeom prst="rect">
            <a:avLst/>
          </a:prstGeom>
        </p:spPr>
      </p:pic>
      <p:pic>
        <p:nvPicPr>
          <p:cNvPr id="5" name="Рисунок 4" descr="зайчи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2869" y="886140"/>
            <a:ext cx="1724327" cy="1678764"/>
          </a:xfrm>
          <a:prstGeom prst="rect">
            <a:avLst/>
          </a:prstGeom>
        </p:spPr>
      </p:pic>
      <p:pic>
        <p:nvPicPr>
          <p:cNvPr id="6" name="Рисунок 5" descr="петушо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743294"/>
            <a:ext cx="2088232" cy="2097468"/>
          </a:xfrm>
          <a:prstGeom prst="rect">
            <a:avLst/>
          </a:prstGeom>
        </p:spPr>
      </p:pic>
      <p:pic>
        <p:nvPicPr>
          <p:cNvPr id="7" name="Рисунок 6" descr="мыш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4683" y="3403557"/>
            <a:ext cx="1699220" cy="1733972"/>
          </a:xfrm>
          <a:prstGeom prst="rect">
            <a:avLst/>
          </a:prstGeom>
        </p:spPr>
      </p:pic>
      <p:pic>
        <p:nvPicPr>
          <p:cNvPr id="8" name="Рисунок 7" descr="лис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6154" y="1410083"/>
            <a:ext cx="1961417" cy="1519709"/>
          </a:xfrm>
          <a:prstGeom prst="rect">
            <a:avLst/>
          </a:prstGeom>
        </p:spPr>
      </p:pic>
      <p:pic>
        <p:nvPicPr>
          <p:cNvPr id="9" name="Рисунок 8" descr="медведь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055" y="4581128"/>
            <a:ext cx="1740516" cy="1850347"/>
          </a:xfrm>
          <a:prstGeom prst="rect">
            <a:avLst/>
          </a:prstGeom>
        </p:spPr>
      </p:pic>
      <p:pic>
        <p:nvPicPr>
          <p:cNvPr id="10" name="Рисунок 9" descr="волк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3393" y="4840762"/>
            <a:ext cx="2049731" cy="1717353"/>
          </a:xfrm>
          <a:prstGeom prst="rect">
            <a:avLst/>
          </a:prstGeom>
        </p:spPr>
      </p:pic>
      <p:pic>
        <p:nvPicPr>
          <p:cNvPr id="11" name="Рисунок 10" descr="ёжик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715" y="2734099"/>
            <a:ext cx="1571997" cy="1656184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868125" y="502331"/>
            <a:ext cx="3008131" cy="778886"/>
          </a:xfrm>
          <a:prstGeom prst="wedgeRoundRectCallout">
            <a:avLst>
              <a:gd name="adj1" fmla="val 75185"/>
              <a:gd name="adj2" fmla="val 38275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Найдите героев сказки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«Теремок</a:t>
            </a:r>
            <a:r>
              <a:rPr lang="ru-RU" dirty="0" smtClean="0">
                <a:solidFill>
                  <a:schemeClr val="tx1"/>
                </a:solidFill>
              </a:rPr>
              <a:t>»?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668344" y="5699438"/>
            <a:ext cx="1224136" cy="732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1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7" y="0"/>
            <a:ext cx="9123806" cy="6858000"/>
          </a:xfrm>
          <a:prstGeom prst="rect">
            <a:avLst/>
          </a:prstGeom>
        </p:spPr>
      </p:pic>
      <p:pic>
        <p:nvPicPr>
          <p:cNvPr id="3" name="Рисунок 2" descr="лун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0226" y="3645024"/>
            <a:ext cx="2376264" cy="2016224"/>
          </a:xfrm>
          <a:prstGeom prst="rect">
            <a:avLst/>
          </a:prstGeom>
        </p:spPr>
      </p:pic>
      <p:pic>
        <p:nvPicPr>
          <p:cNvPr id="4" name="Рисунок 3" descr="кол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330" y="789470"/>
            <a:ext cx="2662808" cy="3425952"/>
          </a:xfrm>
          <a:prstGeom prst="rect">
            <a:avLst/>
          </a:prstGeom>
        </p:spPr>
      </p:pic>
      <p:pic>
        <p:nvPicPr>
          <p:cNvPr id="5" name="Рисунок 4" descr="мед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5920" y="764704"/>
            <a:ext cx="2586384" cy="2058938"/>
          </a:xfrm>
          <a:prstGeom prst="rect">
            <a:avLst/>
          </a:prstGeom>
        </p:spPr>
      </p:pic>
      <p:pic>
        <p:nvPicPr>
          <p:cNvPr id="6" name="Рисунок 5" descr="мед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6944" y="3789040"/>
            <a:ext cx="3024336" cy="2448272"/>
          </a:xfrm>
          <a:prstGeom prst="rect">
            <a:avLst/>
          </a:prstGeom>
        </p:spPr>
      </p:pic>
      <p:pic>
        <p:nvPicPr>
          <p:cNvPr id="7" name="Рисунок 6" descr="мед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0" y="4653136"/>
            <a:ext cx="2438400" cy="1773936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415138" y="1268760"/>
            <a:ext cx="2430782" cy="2167530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ЗНАЕТЕ ЛИ ВЫ ЭТИ СКАЗКИ?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Найдите лишнюю?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596336" y="2996952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763E-6 L -0.28854 0.584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29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1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829" y="8515"/>
            <a:ext cx="9123806" cy="6858000"/>
          </a:xfrm>
          <a:prstGeom prst="rect">
            <a:avLst/>
          </a:prstGeom>
        </p:spPr>
      </p:pic>
      <p:pic>
        <p:nvPicPr>
          <p:cNvPr id="3" name="Рисунок 2" descr="кол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2383031" cy="1976815"/>
          </a:xfrm>
          <a:prstGeom prst="rect">
            <a:avLst/>
          </a:prstGeom>
        </p:spPr>
      </p:pic>
      <p:pic>
        <p:nvPicPr>
          <p:cNvPr id="4" name="Рисунок 3" descr="кол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5079" y="4462004"/>
            <a:ext cx="2568898" cy="2376264"/>
          </a:xfrm>
          <a:prstGeom prst="rect">
            <a:avLst/>
          </a:prstGeom>
        </p:spPr>
      </p:pic>
      <p:pic>
        <p:nvPicPr>
          <p:cNvPr id="5" name="Рисунок 4" descr="кол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0237" y="4644090"/>
            <a:ext cx="2850494" cy="2012091"/>
          </a:xfrm>
          <a:prstGeom prst="rect">
            <a:avLst/>
          </a:prstGeom>
        </p:spPr>
      </p:pic>
      <p:pic>
        <p:nvPicPr>
          <p:cNvPr id="6" name="Рисунок 5" descr="маша и медвед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575229"/>
            <a:ext cx="1673932" cy="1500416"/>
          </a:xfrm>
          <a:prstGeom prst="rect">
            <a:avLst/>
          </a:prstGeom>
        </p:spPr>
      </p:pic>
      <p:pic>
        <p:nvPicPr>
          <p:cNvPr id="7" name="Рисунок 6" descr="лунтик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2348880"/>
            <a:ext cx="2376264" cy="2016224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059832" y="1700808"/>
            <a:ext cx="2285349" cy="2043881"/>
          </a:xfrm>
          <a:prstGeom prst="wedgeRoundRectCallout">
            <a:avLst>
              <a:gd name="adj1" fmla="val 90361"/>
              <a:gd name="adj2" fmla="val 11602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Ребята, а какая сказка лишняя?</a:t>
            </a:r>
            <a:endParaRPr lang="ru-RU" sz="2400" b="1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452320" y="3437515"/>
            <a:ext cx="1241884" cy="753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4624E-6 L -0.05938 0.504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5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691680" y="1844824"/>
            <a:ext cx="4968552" cy="3024336"/>
          </a:xfrm>
          <a:prstGeom prst="wedgeRoundRectCallout">
            <a:avLst>
              <a:gd name="adj1" fmla="val 57879"/>
              <a:gd name="adj2" fmla="val 42964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/>
              <a:t>Цель: формирование умения детей рассказывать сказку по алгоритму</a:t>
            </a:r>
            <a:endParaRPr lang="ru-RU" sz="4000" dirty="0"/>
          </a:p>
        </p:txBody>
      </p:sp>
      <p:pic>
        <p:nvPicPr>
          <p:cNvPr id="7" name="Рисунок 6" descr="лун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3329608"/>
            <a:ext cx="2627784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908720"/>
            <a:ext cx="4979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Игра </a:t>
            </a:r>
            <a:r>
              <a:rPr lang="ru-RU" sz="3600" dirty="0" smtClean="0"/>
              <a:t>«Расскажи </a:t>
            </a:r>
            <a:r>
              <a:rPr lang="ru-RU" sz="3600" dirty="0" smtClean="0"/>
              <a:t>сказку»</a:t>
            </a:r>
            <a:endParaRPr lang="ru-RU" sz="36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4572000" y="5877272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лун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3573016"/>
            <a:ext cx="2051720" cy="273630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95536" y="476672"/>
            <a:ext cx="1728192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кр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1728000" cy="1210819"/>
          </a:xfrm>
          <a:prstGeom prst="rect">
            <a:avLst/>
          </a:prstGeom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7091264" y="2564904"/>
            <a:ext cx="2052736" cy="1340768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Ребята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расскажите сказку </a:t>
            </a:r>
            <a:r>
              <a:rPr lang="ru-RU" sz="1400" b="1" dirty="0" smtClean="0">
                <a:solidFill>
                  <a:schemeClr val="tx1"/>
                </a:solidFill>
              </a:rPr>
              <a:t>«Курочка </a:t>
            </a:r>
            <a:r>
              <a:rPr lang="ru-RU" sz="1400" b="1" dirty="0" smtClean="0">
                <a:solidFill>
                  <a:schemeClr val="tx1"/>
                </a:solidFill>
              </a:rPr>
              <a:t>Ряба» и поставьте картинки в правильном порядке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7740352" y="6093296"/>
            <a:ext cx="1224136" cy="76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476672"/>
            <a:ext cx="1728192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12160" y="476672"/>
            <a:ext cx="1728000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988840"/>
            <a:ext cx="1728000" cy="136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67744" y="1988840"/>
            <a:ext cx="1728192" cy="136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6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1960" y="1988840"/>
            <a:ext cx="1728000" cy="136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39952" y="476672"/>
            <a:ext cx="1728000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3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645024"/>
            <a:ext cx="1620000" cy="1440160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3717032"/>
            <a:ext cx="1512168" cy="1368000"/>
          </a:xfrm>
          <a:prstGeom prst="rect">
            <a:avLst/>
          </a:prstGeom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3789040"/>
            <a:ext cx="1728000" cy="1281429"/>
          </a:xfrm>
          <a:prstGeom prst="rect">
            <a:avLst/>
          </a:prstGeom>
        </p:spPr>
      </p:pic>
      <p:pic>
        <p:nvPicPr>
          <p:cNvPr id="13" name="Рисунок 12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5229200"/>
            <a:ext cx="1424504" cy="1368000"/>
          </a:xfrm>
          <a:prstGeom prst="rect">
            <a:avLst/>
          </a:prstGeom>
        </p:spPr>
      </p:pic>
      <p:pic>
        <p:nvPicPr>
          <p:cNvPr id="17" name="Рисунок 16" descr="Курочка-Ряб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5229200"/>
            <a:ext cx="1728000" cy="1356114"/>
          </a:xfrm>
          <a:prstGeom prst="rect">
            <a:avLst/>
          </a:prstGeom>
        </p:spPr>
      </p:pic>
      <p:pic>
        <p:nvPicPr>
          <p:cNvPr id="14" name="Рисунок 13" descr="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8024" y="5157192"/>
            <a:ext cx="1728000" cy="130395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11517 L 0.10052 -0.471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216 L 0.05521 -0.481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-0.00532 L 0.01667 -0.466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01 L 0.20469 -0.497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46531E-6 L -0.26789 -0.45121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57262E-7 L 0.04722 -0.45097 " pathEditMode="relative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17946E-6 L 0.07865 -0.47201 " pathEditMode="relative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1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52" y="0"/>
            <a:ext cx="9123806" cy="6858000"/>
          </a:xfrm>
          <a:prstGeom prst="rect">
            <a:avLst/>
          </a:prstGeom>
        </p:spPr>
      </p:pic>
      <p:pic>
        <p:nvPicPr>
          <p:cNvPr id="3" name="Рисунок 2" descr="лун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628800"/>
            <a:ext cx="4032448" cy="3528392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53569" y="1124744"/>
            <a:ext cx="3418431" cy="3528392"/>
          </a:xfrm>
          <a:prstGeom prst="wedgeRoundRectCallout">
            <a:avLst>
              <a:gd name="adj1" fmla="val 87013"/>
              <a:gd name="adj2" fmla="val 2236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Ребята спасибо за внимания</a:t>
            </a:r>
            <a:r>
              <a:rPr lang="ru-RU" sz="4400" dirty="0" smtClean="0"/>
              <a:t>!</a:t>
            </a:r>
            <a:endParaRPr lang="ru-RU" sz="4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516216" y="5373216"/>
            <a:ext cx="187220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Перейти в главное меню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620688"/>
            <a:ext cx="6535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Интерактивная игра </a:t>
            </a:r>
            <a:r>
              <a:rPr lang="ru-RU" sz="2400" b="1" dirty="0" smtClean="0"/>
              <a:t>«Путешествие </a:t>
            </a:r>
            <a:r>
              <a:rPr lang="ru-RU" sz="2400" b="1" dirty="0" smtClean="0"/>
              <a:t>по сказкам </a:t>
            </a:r>
          </a:p>
          <a:p>
            <a:r>
              <a:rPr lang="ru-RU" sz="2400" b="1" dirty="0" smtClean="0"/>
              <a:t>                         с </a:t>
            </a:r>
            <a:r>
              <a:rPr lang="ru-RU" sz="2400" b="1" dirty="0" err="1" smtClean="0"/>
              <a:t>Лунтиком</a:t>
            </a:r>
            <a:endParaRPr lang="ru-RU" sz="2400" b="1" dirty="0"/>
          </a:p>
        </p:txBody>
      </p:sp>
      <p:pic>
        <p:nvPicPr>
          <p:cNvPr id="6" name="Рисунок 5" descr="лун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8749" y="3905672"/>
            <a:ext cx="3145251" cy="2952328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971600" y="1916832"/>
            <a:ext cx="4824536" cy="2520280"/>
          </a:xfrm>
          <a:prstGeom prst="wedgeRoundRectCallout">
            <a:avLst>
              <a:gd name="adj1" fmla="val 64310"/>
              <a:gd name="adj2" fmla="val 688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 Цель: Развитие связной речи детей 2 -4 лет посредством интерактивной игры.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05165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764704"/>
            <a:ext cx="3781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Игра </a:t>
            </a:r>
            <a:r>
              <a:rPr lang="ru-RU" sz="4000" b="1" dirty="0" smtClean="0"/>
              <a:t>«Загадки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67544" y="1844824"/>
            <a:ext cx="5256584" cy="3816424"/>
          </a:xfrm>
          <a:prstGeom prst="wedgeRoundRectCallout">
            <a:avLst>
              <a:gd name="adj1" fmla="val 68284"/>
              <a:gd name="adj2" fmla="val 285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Цель: формирование умения детей отгадывать загадки по картинкам</a:t>
            </a:r>
            <a:endParaRPr lang="ru-RU" sz="3600" dirty="0"/>
          </a:p>
        </p:txBody>
      </p:sp>
      <p:pic>
        <p:nvPicPr>
          <p:cNvPr id="7" name="Рисунок 6" descr="лун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8749" y="3905672"/>
            <a:ext cx="3145251" cy="29523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8249814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132856"/>
            <a:ext cx="2819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Всех важней она  загадке,</a:t>
            </a:r>
          </a:p>
          <a:p>
            <a:r>
              <a:rPr lang="ru-RU" dirty="0" smtClean="0"/>
              <a:t>Хоть и в погребе жила.</a:t>
            </a:r>
          </a:p>
          <a:p>
            <a:r>
              <a:rPr lang="ru-RU" dirty="0" smtClean="0"/>
              <a:t>Репку вытащить из грядки.</a:t>
            </a:r>
          </a:p>
          <a:p>
            <a:r>
              <a:rPr lang="ru-RU" dirty="0" smtClean="0"/>
              <a:t>Деду с бабой помогла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2132856"/>
            <a:ext cx="27803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Домик в поле появился </a:t>
            </a:r>
          </a:p>
          <a:p>
            <a:r>
              <a:rPr lang="ru-RU" dirty="0" smtClean="0"/>
              <a:t>Он в жилище превратился</a:t>
            </a:r>
          </a:p>
          <a:p>
            <a:r>
              <a:rPr lang="ru-RU" dirty="0" smtClean="0"/>
              <a:t>Для мышонка и синицы</a:t>
            </a:r>
          </a:p>
          <a:p>
            <a:r>
              <a:rPr lang="ru-RU" dirty="0" smtClean="0"/>
              <a:t>Зайца, волка и лисицы</a:t>
            </a:r>
          </a:p>
          <a:p>
            <a:endParaRPr lang="ru-RU" dirty="0"/>
          </a:p>
        </p:txBody>
      </p:sp>
      <p:pic>
        <p:nvPicPr>
          <p:cNvPr id="6" name="Рисунок 6" descr="11232413_536676403140314_379645795_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553744"/>
            <a:ext cx="2627784" cy="2304256"/>
          </a:xfrm>
          <a:prstGeom prst="rect">
            <a:avLst/>
          </a:prstGeom>
        </p:spPr>
      </p:pic>
      <p:pic>
        <p:nvPicPr>
          <p:cNvPr id="7" name="Рисунок 4" descr="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4725144"/>
            <a:ext cx="1680592" cy="1916832"/>
          </a:xfrm>
          <a:prstGeom prst="rect">
            <a:avLst/>
          </a:prstGeom>
        </p:spPr>
      </p:pic>
      <p:pic>
        <p:nvPicPr>
          <p:cNvPr id="8" name="Рисунок 5" descr="2627_8ba726f630d14cea3ee038011f37b11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4293096"/>
            <a:ext cx="2123728" cy="2564904"/>
          </a:xfrm>
          <a:prstGeom prst="rect">
            <a:avLst/>
          </a:prstGeom>
        </p:spPr>
      </p:pic>
      <p:pic>
        <p:nvPicPr>
          <p:cNvPr id="5" name="Рисунок 7" descr="06088f417de8e5ae31288131fa9a924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581128"/>
            <a:ext cx="1835696" cy="2276872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7352184" y="6193892"/>
            <a:ext cx="1512168" cy="6480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11" name="Рисунок 10" descr="лунтик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0136" y="413048"/>
            <a:ext cx="2376264" cy="2016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3811E-6 L 0.38402 -0.677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11332 L -0.60434 -0.6692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8249814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276872"/>
            <a:ext cx="31692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Кто – то за кого – то</a:t>
            </a:r>
          </a:p>
          <a:p>
            <a:r>
              <a:rPr lang="ru-RU" sz="2400" dirty="0" smtClean="0"/>
              <a:t>Ухватился цепко:</a:t>
            </a:r>
          </a:p>
          <a:p>
            <a:r>
              <a:rPr lang="ru-RU" sz="2400" dirty="0" smtClean="0"/>
              <a:t>Ох, никак не вытянуть!</a:t>
            </a:r>
          </a:p>
          <a:p>
            <a:r>
              <a:rPr lang="ru-RU" sz="2400" dirty="0" smtClean="0"/>
              <a:t>Ох, засела крепко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2204864"/>
            <a:ext cx="38015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Съесть его хотел зайчишка</a:t>
            </a:r>
          </a:p>
          <a:p>
            <a:r>
              <a:rPr lang="ru-RU" sz="2400" dirty="0" smtClean="0"/>
              <a:t>Серый волк и бурый мишка</a:t>
            </a:r>
          </a:p>
          <a:p>
            <a:r>
              <a:rPr lang="ru-RU" sz="2400" dirty="0" smtClean="0"/>
              <a:t>А когда малыш в лесу</a:t>
            </a:r>
          </a:p>
          <a:p>
            <a:r>
              <a:rPr lang="ru-RU" sz="2400" dirty="0" smtClean="0"/>
              <a:t>Встретил рыжую лису,</a:t>
            </a:r>
          </a:p>
          <a:p>
            <a:r>
              <a:rPr lang="ru-RU" sz="2400" dirty="0" smtClean="0"/>
              <a:t>От неё уйти не смог</a:t>
            </a:r>
          </a:p>
        </p:txBody>
      </p:sp>
      <p:pic>
        <p:nvPicPr>
          <p:cNvPr id="5" name="Рисунок 4" descr="500_F_58685678_lzd05ivCD8G5BJrKyP8sGcFDeGqTZKS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221088"/>
            <a:ext cx="1599704" cy="2310904"/>
          </a:xfrm>
          <a:prstGeom prst="rect">
            <a:avLst/>
          </a:prstGeom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4365104"/>
            <a:ext cx="2287925" cy="1844824"/>
          </a:xfrm>
          <a:prstGeom prst="rect">
            <a:avLst/>
          </a:prstGeom>
        </p:spPr>
      </p:pic>
      <p:pic>
        <p:nvPicPr>
          <p:cNvPr id="7" name="Рисунок 6" descr="1ae7ce950cdf3f93df9aa4f676da1441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4725144"/>
            <a:ext cx="2503165" cy="1476375"/>
          </a:xfrm>
          <a:prstGeom prst="rect">
            <a:avLst/>
          </a:prstGeom>
        </p:spPr>
      </p:pic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7919864" y="260648"/>
            <a:ext cx="1224136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firstslide"/>
              </a:rPr>
              <a:t>Главное меню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7487816" y="6137920"/>
            <a:ext cx="1656184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Продолжить игру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" name="Рисунок 9" descr="лунти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0136" y="413048"/>
            <a:ext cx="2376264" cy="2016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 -0.15541 L 0.33178 -0.51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2 -0.12858 L -0.56997 -0.579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8249814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DE2DC"/>
              </a:clrFrom>
              <a:clrTo>
                <a:srgbClr val="DDE2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4653136"/>
            <a:ext cx="1979712" cy="2204864"/>
          </a:xfrm>
          <a:prstGeom prst="rect">
            <a:avLst/>
          </a:prstGeom>
        </p:spPr>
      </p:pic>
      <p:pic>
        <p:nvPicPr>
          <p:cNvPr id="4" name="Рисунок 3" descr="img_56cae43fdd94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0ED"/>
              </a:clrFrom>
              <a:clrTo>
                <a:srgbClr val="F5F0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509120"/>
            <a:ext cx="1872208" cy="2348880"/>
          </a:xfrm>
          <a:prstGeom prst="rect">
            <a:avLst/>
          </a:prstGeom>
        </p:spPr>
      </p:pic>
      <p:pic>
        <p:nvPicPr>
          <p:cNvPr id="5" name="Рисунок 4" descr="a4cdeff72a2e529962b8131107f7c47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794" y="4925564"/>
            <a:ext cx="2743206" cy="1932436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7236296" y="476672"/>
            <a:ext cx="1368152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Главное</a:t>
            </a:r>
          </a:p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pic>
        <p:nvPicPr>
          <p:cNvPr id="7" name="Рисунок 6" descr="лунти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2564904"/>
            <a:ext cx="2376264" cy="2016224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380312" y="1700808"/>
            <a:ext cx="129614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908720"/>
            <a:ext cx="3540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Ходит возле дома птичка.</a:t>
            </a:r>
          </a:p>
          <a:p>
            <a:r>
              <a:rPr lang="ru-RU" sz="2400" dirty="0" smtClean="0"/>
              <a:t>И несёт она яички.</a:t>
            </a:r>
          </a:p>
          <a:p>
            <a:r>
              <a:rPr lang="ru-RU" sz="2400" dirty="0" smtClean="0"/>
              <a:t>Громко ко – </a:t>
            </a:r>
            <a:r>
              <a:rPr lang="ru-RU" sz="2400" dirty="0" err="1" smtClean="0"/>
              <a:t>ко</a:t>
            </a:r>
            <a:r>
              <a:rPr lang="ru-RU" sz="2400" dirty="0" smtClean="0"/>
              <a:t> – </a:t>
            </a:r>
            <a:r>
              <a:rPr lang="ru-RU" sz="2400" dirty="0" err="1" smtClean="0"/>
              <a:t>ко</a:t>
            </a:r>
            <a:r>
              <a:rPr lang="ru-RU" sz="2400" dirty="0" smtClean="0"/>
              <a:t> поёт</a:t>
            </a:r>
          </a:p>
          <a:p>
            <a:r>
              <a:rPr lang="ru-RU" sz="2400" dirty="0" smtClean="0"/>
              <a:t>Деда с бабкою зовёт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2420888"/>
            <a:ext cx="37971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Возле леса, на опушке,</a:t>
            </a:r>
          </a:p>
          <a:p>
            <a:r>
              <a:rPr lang="ru-RU" sz="2400" dirty="0" smtClean="0"/>
              <a:t>Трое их живёт в избушке.</a:t>
            </a:r>
          </a:p>
          <a:p>
            <a:r>
              <a:rPr lang="ru-RU" sz="2400" dirty="0" smtClean="0"/>
              <a:t>Там три стула и три кружки,</a:t>
            </a:r>
          </a:p>
          <a:p>
            <a:r>
              <a:rPr lang="ru-RU" sz="2400" dirty="0" smtClean="0"/>
              <a:t>Три кроватки, три подушки.</a:t>
            </a:r>
          </a:p>
          <a:p>
            <a:r>
              <a:rPr lang="ru-RU" sz="2400" dirty="0" smtClean="0"/>
              <a:t>Угадайте без подсказки,</a:t>
            </a:r>
          </a:p>
          <a:p>
            <a:r>
              <a:rPr lang="ru-RU" sz="2400" dirty="0" smtClean="0"/>
              <a:t>Кто герои этой сказки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-0.07678 L 0.12413 -0.5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7678 L 0.11024 -0.349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8249814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83568"/>
            <a:ext cx="9683552" cy="8541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8932" y="692696"/>
            <a:ext cx="530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Игра </a:t>
            </a:r>
            <a:r>
              <a:rPr lang="ru-RU" sz="3200" dirty="0" smtClean="0"/>
              <a:t>«Перепутанные </a:t>
            </a:r>
            <a:r>
              <a:rPr lang="ru-RU" sz="3200" dirty="0" smtClean="0"/>
              <a:t>сказки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7236296" y="6093296"/>
            <a:ext cx="1584176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Пуск</a:t>
            </a:r>
            <a:endParaRPr lang="ru-RU" dirty="0"/>
          </a:p>
        </p:txBody>
      </p:sp>
      <p:pic>
        <p:nvPicPr>
          <p:cNvPr id="7" name="Рисунок 6" descr="лун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3501008"/>
            <a:ext cx="2880320" cy="2232248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259632" y="2276872"/>
            <a:ext cx="5112568" cy="1944216"/>
          </a:xfrm>
          <a:prstGeom prst="wedgeRoundRectCallout">
            <a:avLst>
              <a:gd name="adj1" fmla="val 62815"/>
              <a:gd name="adj2" fmla="val 610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Цель: закрепление знаний детей о любимых сказках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332883_large_YYYY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1052" y="602747"/>
            <a:ext cx="521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Что перепутал герой в сказке </a:t>
            </a:r>
            <a:r>
              <a:rPr lang="ru-RU" sz="2400" dirty="0" smtClean="0"/>
              <a:t>«Репка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8" name="Рисунок 7" descr="бабка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700808"/>
            <a:ext cx="1152128" cy="2160240"/>
          </a:xfrm>
          <a:prstGeom prst="rect">
            <a:avLst/>
          </a:prstGeom>
        </p:spPr>
      </p:pic>
      <p:pic>
        <p:nvPicPr>
          <p:cNvPr id="9" name="Рисунок 8" descr="внучка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060848"/>
            <a:ext cx="936104" cy="1728192"/>
          </a:xfrm>
          <a:prstGeom prst="rect">
            <a:avLst/>
          </a:prstGeom>
        </p:spPr>
      </p:pic>
      <p:pic>
        <p:nvPicPr>
          <p:cNvPr id="10" name="Рисунок 9" descr="дед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628800"/>
            <a:ext cx="1296144" cy="2304256"/>
          </a:xfrm>
          <a:prstGeom prst="rect">
            <a:avLst/>
          </a:prstGeom>
        </p:spPr>
      </p:pic>
      <p:pic>
        <p:nvPicPr>
          <p:cNvPr id="11" name="Рисунок 10" descr="ёжик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636912"/>
            <a:ext cx="864097" cy="1080120"/>
          </a:xfrm>
          <a:prstGeom prst="rect">
            <a:avLst/>
          </a:prstGeom>
        </p:spPr>
      </p:pic>
      <p:pic>
        <p:nvPicPr>
          <p:cNvPr id="12" name="Рисунок 11" descr="кош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157192"/>
            <a:ext cx="1512168" cy="1367859"/>
          </a:xfrm>
          <a:prstGeom prst="rect">
            <a:avLst/>
          </a:prstGeom>
        </p:spPr>
      </p:pic>
      <p:pic>
        <p:nvPicPr>
          <p:cNvPr id="13" name="Рисунок 12" descr="жучк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2492896"/>
            <a:ext cx="936104" cy="1152128"/>
          </a:xfrm>
          <a:prstGeom prst="rect">
            <a:avLst/>
          </a:prstGeom>
        </p:spPr>
      </p:pic>
      <p:pic>
        <p:nvPicPr>
          <p:cNvPr id="14" name="Рисунок 13" descr="мышк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2852936"/>
            <a:ext cx="648072" cy="792088"/>
          </a:xfrm>
          <a:prstGeom prst="rect">
            <a:avLst/>
          </a:prstGeom>
        </p:spPr>
      </p:pic>
      <p:pic>
        <p:nvPicPr>
          <p:cNvPr id="15" name="Рисунок 14" descr="репка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708920"/>
            <a:ext cx="1512168" cy="1440160"/>
          </a:xfrm>
          <a:prstGeom prst="rect">
            <a:avLst/>
          </a:prstGeom>
        </p:spPr>
      </p:pic>
      <p:pic>
        <p:nvPicPr>
          <p:cNvPr id="16" name="Рисунок 15" descr="буратино.jpe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5229200"/>
            <a:ext cx="1670387" cy="1268760"/>
          </a:xfrm>
          <a:prstGeom prst="rect">
            <a:avLst/>
          </a:prstGeom>
        </p:spPr>
      </p:pic>
      <p:pic>
        <p:nvPicPr>
          <p:cNvPr id="17" name="Рисунок 16" descr="зайчик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27984" y="4005064"/>
            <a:ext cx="2428470" cy="3042418"/>
          </a:xfrm>
          <a:prstGeom prst="rect">
            <a:avLst/>
          </a:prstGeom>
        </p:spPr>
      </p:pic>
      <p:pic>
        <p:nvPicPr>
          <p:cNvPr id="18" name="Рисунок 17" descr="лисичка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1523" y="4191000"/>
            <a:ext cx="2352477" cy="2667000"/>
          </a:xfrm>
          <a:prstGeom prst="rect">
            <a:avLst/>
          </a:prstGeom>
        </p:spPr>
      </p:pic>
      <p:pic>
        <p:nvPicPr>
          <p:cNvPr id="19" name="Рисунок 18" descr="лунтик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7736" y="260648"/>
            <a:ext cx="2376264" cy="2016224"/>
          </a:xfrm>
          <a:prstGeom prst="rect">
            <a:avLst/>
          </a:prstGeom>
        </p:spPr>
      </p:pic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084655" y="3409922"/>
            <a:ext cx="864096" cy="667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06799 L 0.42934 -0.3931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332883_large_YYYY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лунт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7736" y="620688"/>
            <a:ext cx="2376264" cy="2016224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979712" y="0"/>
            <a:ext cx="4896544" cy="1916832"/>
          </a:xfrm>
          <a:prstGeom prst="wedgeRoundRectCallout">
            <a:avLst>
              <a:gd name="adj1" fmla="val 60724"/>
              <a:gd name="adj2" fmla="val 19159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 были лиса и волк. Была у лисы избушка ледяная, а у волка лубяная. Наступила весна, растаял домик у лисы и стала она просится в гости к волку.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перепутал в сказке </a:t>
            </a:r>
            <a:r>
              <a:rPr lang="ru-RU" dirty="0" err="1" smtClean="0">
                <a:solidFill>
                  <a:schemeClr val="tx1"/>
                </a:solidFill>
              </a:rPr>
              <a:t>Лунтик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ледяная изб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3717032"/>
            <a:ext cx="3120008" cy="2933700"/>
          </a:xfrm>
          <a:prstGeom prst="rect">
            <a:avLst/>
          </a:prstGeom>
        </p:spPr>
      </p:pic>
      <p:pic>
        <p:nvPicPr>
          <p:cNvPr id="8" name="Рисунок 7" descr="лубяная избуш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17032"/>
            <a:ext cx="3059832" cy="2942282"/>
          </a:xfrm>
          <a:prstGeom prst="rect">
            <a:avLst/>
          </a:prstGeom>
        </p:spPr>
      </p:pic>
      <p:pic>
        <p:nvPicPr>
          <p:cNvPr id="11" name="Рисунок 10" descr="вол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536" y="4149080"/>
            <a:ext cx="1800200" cy="2708920"/>
          </a:xfrm>
          <a:prstGeom prst="rect">
            <a:avLst/>
          </a:prstGeom>
        </p:spPr>
      </p:pic>
      <p:pic>
        <p:nvPicPr>
          <p:cNvPr id="12" name="Рисунок 11" descr="лис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3933056"/>
            <a:ext cx="2961456" cy="2924944"/>
          </a:xfrm>
          <a:prstGeom prst="rect">
            <a:avLst/>
          </a:prstGeom>
        </p:spPr>
      </p:pic>
      <p:pic>
        <p:nvPicPr>
          <p:cNvPr id="13" name="Рисунок 12" descr="зайчи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268760"/>
            <a:ext cx="2284454" cy="2592288"/>
          </a:xfrm>
          <a:prstGeom prst="rect">
            <a:avLst/>
          </a:prstGeom>
        </p:spPr>
      </p:pic>
      <p:pic>
        <p:nvPicPr>
          <p:cNvPr id="14" name="Рисунок 13" descr="баба яга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772816"/>
            <a:ext cx="2304256" cy="2808312"/>
          </a:xfrm>
          <a:prstGeom prst="rect">
            <a:avLst/>
          </a:prstGeom>
        </p:spPr>
      </p:pic>
      <p:pic>
        <p:nvPicPr>
          <p:cNvPr id="15" name="Рисунок 14" descr="дед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2204864"/>
            <a:ext cx="2016224" cy="1872208"/>
          </a:xfrm>
          <a:prstGeom prst="rect">
            <a:avLst/>
          </a:prstGeom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4885117" y="5915294"/>
            <a:ext cx="1152128" cy="942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0.09435 L -0.13264 0.430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392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Ермаково</dc:creator>
  <cp:lastModifiedBy>ДС № 7</cp:lastModifiedBy>
  <cp:revision>30</cp:revision>
  <dcterms:created xsi:type="dcterms:W3CDTF">2019-01-23T11:27:00Z</dcterms:created>
  <dcterms:modified xsi:type="dcterms:W3CDTF">2019-02-25T10:17:14Z</dcterms:modified>
</cp:coreProperties>
</file>