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4" r:id="rId9"/>
    <p:sldId id="265" r:id="rId10"/>
    <p:sldId id="275" r:id="rId11"/>
    <p:sldId id="268" r:id="rId12"/>
    <p:sldId id="276" r:id="rId13"/>
    <p:sldId id="269" r:id="rId14"/>
    <p:sldId id="277" r:id="rId15"/>
    <p:sldId id="272" r:id="rId16"/>
    <p:sldId id="278" r:id="rId17"/>
    <p:sldId id="273" r:id="rId18"/>
    <p:sldId id="279" r:id="rId19"/>
    <p:sldId id="270" r:id="rId20"/>
    <p:sldId id="271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4" autoAdjust="0"/>
    <p:restoredTop sz="94660"/>
  </p:normalViewPr>
  <p:slideViewPr>
    <p:cSldViewPr>
      <p:cViewPr>
        <p:scale>
          <a:sx n="68" d="100"/>
          <a:sy n="68" d="100"/>
        </p:scale>
        <p:origin x="-141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231D2-EE9B-457D-8822-44CE6FCD73D7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4C728-5509-4C7F-9445-E39ECC09E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17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4C728-5509-4C7F-9445-E39ECC09EAE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4C728-5509-4C7F-9445-E39ECC09EAE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4C728-5509-4C7F-9445-E39ECC09EAE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587-933E-4122-94E8-F0FE342F2CF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41D-5BC4-4570-ACF9-E458C5DF0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587-933E-4122-94E8-F0FE342F2CF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41D-5BC4-4570-ACF9-E458C5DF0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587-933E-4122-94E8-F0FE342F2CF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41D-5BC4-4570-ACF9-E458C5DF0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587-933E-4122-94E8-F0FE342F2CF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41D-5BC4-4570-ACF9-E458C5DF0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587-933E-4122-94E8-F0FE342F2CF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41D-5BC4-4570-ACF9-E458C5DF0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587-933E-4122-94E8-F0FE342F2CF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41D-5BC4-4570-ACF9-E458C5DF0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587-933E-4122-94E8-F0FE342F2CF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41D-5BC4-4570-ACF9-E458C5DF0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587-933E-4122-94E8-F0FE342F2CF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41D-5BC4-4570-ACF9-E458C5DF0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587-933E-4122-94E8-F0FE342F2CF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41D-5BC4-4570-ACF9-E458C5DF0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587-933E-4122-94E8-F0FE342F2CF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41D-5BC4-4570-ACF9-E458C5DF0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B587-933E-4122-94E8-F0FE342F2CF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A41D-5BC4-4570-ACF9-E458C5DF0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B587-933E-4122-94E8-F0FE342F2CFE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A41D-5BC4-4570-ACF9-E458C5DF0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20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.jpeg"/><Relationship Id="rId10" Type="http://schemas.openxmlformats.org/officeDocument/2006/relationships/slide" Target="slide10.xml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764704"/>
            <a:ext cx="59046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Интерактивная игра для   педагогов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«Разнообразие красок»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4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29c8b4ae59d7d60aa3228e62297f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725488"/>
            <a:ext cx="3024336" cy="2448272"/>
          </a:xfrm>
          <a:prstGeom prst="rect">
            <a:avLst/>
          </a:prstGeom>
        </p:spPr>
      </p:pic>
      <p:pic>
        <p:nvPicPr>
          <p:cNvPr id="5" name="Рисунок 4" descr="56c9d244d9ccc_guash_06tsv_po_20ml_gamma_multiki_221030_160068_915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873252"/>
            <a:ext cx="3024336" cy="2448272"/>
          </a:xfrm>
          <a:prstGeom prst="rect">
            <a:avLst/>
          </a:prstGeom>
        </p:spPr>
      </p:pic>
      <p:pic>
        <p:nvPicPr>
          <p:cNvPr id="6" name="Рисунок 5" descr="hello_html_2ee94e7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873252"/>
            <a:ext cx="3024055" cy="244827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03548" y="674789"/>
            <a:ext cx="3384376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80" y="3789040"/>
            <a:ext cx="338400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789040"/>
            <a:ext cx="3384376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6660232" y="476672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Проверь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87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8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сибор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581128"/>
            <a:ext cx="2131291" cy="1781944"/>
          </a:xfrm>
          <a:prstGeom prst="rect">
            <a:avLst/>
          </a:prstGeom>
        </p:spPr>
      </p:pic>
      <p:pic>
        <p:nvPicPr>
          <p:cNvPr id="5" name="Рисунок 4" descr="ff5e5c9b7bd4745bbcdcc10f4a4c1a461093d692r1-1536-768v2_uh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230216"/>
            <a:ext cx="2160240" cy="1872208"/>
          </a:xfrm>
          <a:prstGeom prst="rect">
            <a:avLst/>
          </a:prstGeom>
        </p:spPr>
      </p:pic>
      <p:pic>
        <p:nvPicPr>
          <p:cNvPr id="6" name="Picture 2" descr="C:\Users\ДС № 7\Downloads\f151d7cb0d621370c5a7756438g9--materialy-dlya-tvorchestva-tkan-odnotonnaya-hlopok-kre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585" y="4292195"/>
            <a:ext cx="2160240" cy="1857400"/>
          </a:xfrm>
          <a:prstGeom prst="rect">
            <a:avLst/>
          </a:prstGeom>
          <a:noFill/>
        </p:spPr>
      </p:pic>
      <p:pic>
        <p:nvPicPr>
          <p:cNvPr id="8" name="Рисунок 7" descr="img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836712"/>
            <a:ext cx="2232248" cy="198884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764704"/>
            <a:ext cx="2592000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1540" y="3885170"/>
            <a:ext cx="2592288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7864" y="3861048"/>
            <a:ext cx="2628292" cy="2599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64555" y="3892332"/>
            <a:ext cx="2592000" cy="259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>
            <a:hlinkClick r:id="rId8" action="ppaction://hlinksldjump"/>
          </p:cNvPr>
          <p:cNvSpPr/>
          <p:nvPr/>
        </p:nvSpPr>
        <p:spPr>
          <a:xfrm>
            <a:off x="6912339" y="548680"/>
            <a:ext cx="19442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Проверь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20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nabor_linerov_kores_4_tsveta_tolshchina_linii_0_4_mm_2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2" y="4005060"/>
            <a:ext cx="2592290" cy="2232252"/>
          </a:xfrm>
          <a:prstGeom prst="rect">
            <a:avLst/>
          </a:prstGeom>
        </p:spPr>
      </p:pic>
      <p:pic>
        <p:nvPicPr>
          <p:cNvPr id="4" name="Рисунок 3" descr="5534_2_tif_1000x1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005060"/>
            <a:ext cx="2880320" cy="2232252"/>
          </a:xfrm>
          <a:prstGeom prst="rect">
            <a:avLst/>
          </a:prstGeom>
        </p:spPr>
      </p:pic>
      <p:pic>
        <p:nvPicPr>
          <p:cNvPr id="5" name="Рисунок 4" descr="b5f2e927ac45a50e71efcb78de247f57_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535" y="692696"/>
            <a:ext cx="2602297" cy="244827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476672"/>
            <a:ext cx="3024336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681179"/>
            <a:ext cx="3024336" cy="288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3645024"/>
            <a:ext cx="3164501" cy="288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00" y="476672"/>
            <a:ext cx="252028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Проверь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0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008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4416" y="4655844"/>
            <a:ext cx="2479712" cy="1964300"/>
          </a:xfrm>
          <a:prstGeom prst="rect">
            <a:avLst/>
          </a:prstGeom>
        </p:spPr>
      </p:pic>
      <p:pic>
        <p:nvPicPr>
          <p:cNvPr id="4" name="Рисунок 3" descr="sushka_pylcy_buma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655844"/>
            <a:ext cx="2223547" cy="1905252"/>
          </a:xfrm>
          <a:prstGeom prst="rect">
            <a:avLst/>
          </a:prstGeom>
        </p:spPr>
      </p:pic>
      <p:pic>
        <p:nvPicPr>
          <p:cNvPr id="5" name="Рисунок 4" descr="razbavitel-zkhk-troynik-dlya-khudozhestvenno-zhivopisnykh-rabot-120ml-art-1397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4655844"/>
            <a:ext cx="2438400" cy="1964300"/>
          </a:xfrm>
          <a:prstGeom prst="rect">
            <a:avLst/>
          </a:prstGeom>
        </p:spPr>
      </p:pic>
      <p:pic>
        <p:nvPicPr>
          <p:cNvPr id="6" name="Рисунок 5" descr="Bgln-12-18.jpg_q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901" y="1412776"/>
            <a:ext cx="2223550" cy="187220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4315888"/>
            <a:ext cx="2520280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4293170"/>
            <a:ext cx="2880320" cy="2326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4318329"/>
            <a:ext cx="2808311" cy="2279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1340768"/>
            <a:ext cx="2520280" cy="230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40152" y="548680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Проверь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65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198884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Пауза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2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691680" y="980728"/>
            <a:ext cx="45365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сколько видов делится рисование?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539552" y="4509120"/>
            <a:ext cx="1656184" cy="16561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3563888" y="2780928"/>
            <a:ext cx="1944216" cy="16561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6876256" y="4725144"/>
            <a:ext cx="1872208" cy="1512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40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1412776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484784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Пауза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763688" y="404664"/>
            <a:ext cx="410445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рисовал художник?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4" descr="330026694634_666273_peshexod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92664" y="4653136"/>
            <a:ext cx="3399024" cy="1721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2" descr="G:\1\котен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129" y="2176647"/>
            <a:ext cx="3653815" cy="4032448"/>
          </a:xfrm>
          <a:prstGeom prst="rect">
            <a:avLst/>
          </a:prstGeom>
          <a:noFill/>
        </p:spPr>
      </p:pic>
      <p:pic>
        <p:nvPicPr>
          <p:cNvPr id="8" name="Picture 4" descr="G:\7\222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2664" y="2672332"/>
            <a:ext cx="3399024" cy="165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267744" y="548680"/>
            <a:ext cx="345638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рисовал художник 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ro\Desktop\Новая папка (4)\ул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3851920" cy="4581128"/>
          </a:xfrm>
          <a:prstGeom prst="rect">
            <a:avLst/>
          </a:prstGeom>
          <a:noFill/>
        </p:spPr>
      </p:pic>
      <p:pic>
        <p:nvPicPr>
          <p:cNvPr id="8" name="Picture 4" descr="G:\9\111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948" y="3443762"/>
            <a:ext cx="3635896" cy="1597360"/>
          </a:xfrm>
          <a:prstGeom prst="rect">
            <a:avLst/>
          </a:prstGeom>
          <a:noFill/>
        </p:spPr>
      </p:pic>
      <p:pic>
        <p:nvPicPr>
          <p:cNvPr id="9" name="Picture 5" descr="G:\2\1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540" y="5283990"/>
            <a:ext cx="3672408" cy="1368152"/>
          </a:xfrm>
          <a:prstGeom prst="rect">
            <a:avLst/>
          </a:prstGeom>
          <a:noFill/>
        </p:spPr>
      </p:pic>
      <p:pic>
        <p:nvPicPr>
          <p:cNvPr id="10" name="Picture 4" descr="G:\7\222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444" y="1622422"/>
            <a:ext cx="3600400" cy="1628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835696" y="404664"/>
            <a:ext cx="424847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рисовал художник?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ro\Desktop\Новая папка (4)\бере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36912"/>
            <a:ext cx="3707904" cy="4221088"/>
          </a:xfrm>
          <a:prstGeom prst="rect">
            <a:avLst/>
          </a:prstGeom>
          <a:noFill/>
        </p:spPr>
      </p:pic>
      <p:pic>
        <p:nvPicPr>
          <p:cNvPr id="5" name="Picture 3" descr="C:\Users\aro\Desktop\Новая папка (4)\1111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4085853" cy="1570217"/>
          </a:xfrm>
          <a:prstGeom prst="rect">
            <a:avLst/>
          </a:prstGeom>
          <a:noFill/>
        </p:spPr>
      </p:pic>
      <p:pic>
        <p:nvPicPr>
          <p:cNvPr id="6" name="Picture 4" descr="G:\7\222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4086000" cy="1655600"/>
          </a:xfrm>
          <a:prstGeom prst="rect">
            <a:avLst/>
          </a:prstGeom>
          <a:noFill/>
        </p:spPr>
      </p:pic>
      <p:pic>
        <p:nvPicPr>
          <p:cNvPr id="7" name="Picture 4" descr="G:\8\222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411" y="5195777"/>
            <a:ext cx="4032448" cy="138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24451" y="1052736"/>
            <a:ext cx="2016000" cy="9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Паспарту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4451" y="2255168"/>
            <a:ext cx="2016000" cy="9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Фроттаж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1520" y="4861520"/>
            <a:ext cx="20162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Мраморная бумага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8108" y="3645023"/>
            <a:ext cx="2016224" cy="93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5720" y="2544837"/>
            <a:ext cx="2324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Нанесение шаблона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мазню ребёнка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5720" y="110853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Нанесение рельефных красок на рельефный предмет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7559" y="386104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 декорирования бумаги с помощью «плавающих» красок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7403" y="512401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Техника рисования на воде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1813090" y="-4550475"/>
            <a:ext cx="419359" cy="51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427805" y="2659202"/>
            <a:ext cx="507936" cy="20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397515" y="4113023"/>
            <a:ext cx="507936" cy="209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flipV="1">
            <a:off x="2397516" y="5187282"/>
            <a:ext cx="507936" cy="20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427805" y="1416336"/>
            <a:ext cx="507600" cy="20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240451" y="249595"/>
            <a:ext cx="4577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Правильно ли расставлены понятия?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15616" y="836712"/>
            <a:ext cx="5040560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Бессознательный рисунок, сделанный  во время какого –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занятия – это…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42526" y="3421685"/>
            <a:ext cx="3024336" cy="82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Зентангл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43608" y="5057395"/>
            <a:ext cx="3024000" cy="82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Батик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056" y="3429000"/>
            <a:ext cx="3024000" cy="82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Мраморный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узор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47456" y="4931335"/>
            <a:ext cx="3024000" cy="82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Дудлинг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ranenyj-stakan-s-vodo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700808"/>
            <a:ext cx="2081655" cy="1916832"/>
          </a:xfrm>
          <a:prstGeom prst="rect">
            <a:avLst/>
          </a:prstGeom>
        </p:spPr>
      </p:pic>
      <p:pic>
        <p:nvPicPr>
          <p:cNvPr id="8" name="Рисунок 7" descr="Granenyj-stakan-s-vodo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44824"/>
            <a:ext cx="1433583" cy="13407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195736" y="548680"/>
            <a:ext cx="396044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я задумала?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Granenyj-stakan-s-vodo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5707" y="4405976"/>
            <a:ext cx="1800200" cy="155679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156175" y="4077072"/>
            <a:ext cx="2448000" cy="2105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ctr"/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56c9d244d9ccc_guash_06tsv_po_20ml_gamma_multiki_221030_160068_915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1628800"/>
            <a:ext cx="1849388" cy="172819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5" y="1628800"/>
            <a:ext cx="2448273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kist-shchetina-artspace-ploskaya-24-paket-evropodves-art-24958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4077072"/>
            <a:ext cx="1584176" cy="206084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4121695"/>
            <a:ext cx="2448273" cy="2060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2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sushka_pylcy_bumag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7080" y="4121695"/>
            <a:ext cx="2009800" cy="194421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167844" y="4077071"/>
            <a:ext cx="2448272" cy="2105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>
            <a:hlinkClick r:id="rId10" action="ppaction://hlinksldjump"/>
          </p:cNvPr>
          <p:cNvSpPr/>
          <p:nvPr/>
        </p:nvSpPr>
        <p:spPr>
          <a:xfrm>
            <a:off x="6876256" y="332656"/>
            <a:ext cx="1727919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Проверь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117</Words>
  <Application>Microsoft Office PowerPoint</Application>
  <PresentationFormat>Экран (4:3)</PresentationFormat>
  <Paragraphs>55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Ермаково</dc:creator>
  <cp:lastModifiedBy>ДС № 7</cp:lastModifiedBy>
  <cp:revision>42</cp:revision>
  <dcterms:created xsi:type="dcterms:W3CDTF">2021-01-26T10:36:33Z</dcterms:created>
  <dcterms:modified xsi:type="dcterms:W3CDTF">2021-03-01T10:01:27Z</dcterms:modified>
</cp:coreProperties>
</file>