
<file path=[Content_Types].xml><?xml version="1.0" encoding="utf-8"?>
<Types xmlns="http://schemas.openxmlformats.org/package/2006/content-types">
  <Default ContentType="application/vnd.openxmlformats-package.relationships+xml" Extension="rels"/>
  <Default ContentType="image/jpeg" Extension="jpeg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64" r:id="rId3"/>
    <p:sldId id="256" r:id="rId4"/>
    <p:sldId id="262" r:id="rId5"/>
    <p:sldId id="257" r:id="rId6"/>
    <p:sldId id="258" r:id="rId7"/>
    <p:sldId id="267" r:id="rId8"/>
    <p:sldId id="260" r:id="rId9"/>
    <p:sldId id="275" r:id="rId10"/>
    <p:sldId id="265" r:id="rId11"/>
    <p:sldId id="266" r:id="rId12"/>
    <p:sldId id="268" r:id="rId13"/>
    <p:sldId id="269" r:id="rId14"/>
    <p:sldId id="274" r:id="rId15"/>
    <p:sldId id="271" r:id="rId16"/>
    <p:sldId id="272" r:id="rId17"/>
    <p:sldId id="273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tags" Target="tags/tag1.xml" /><Relationship Id="rId2" Type="http://schemas.openxmlformats.org/officeDocument/2006/relationships/notesMaster" Target="notesMasters/notesMaster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0A44-30F0-4AD9-A15E-9CAC50B2692C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5A454-D48E-430B-A026-1EF559AB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8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C54E-FD7F-48F7-A867-2EE053A1BCB8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94-F7DF-4C1A-81C5-25C990290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C54E-FD7F-48F7-A867-2EE053A1BCB8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94-F7DF-4C1A-81C5-25C990290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C54E-FD7F-48F7-A867-2EE053A1BCB8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94-F7DF-4C1A-81C5-25C990290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C54E-FD7F-48F7-A867-2EE053A1BCB8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94-F7DF-4C1A-81C5-25C990290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C54E-FD7F-48F7-A867-2EE053A1BCB8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94-F7DF-4C1A-81C5-25C990290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C54E-FD7F-48F7-A867-2EE053A1BCB8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94-F7DF-4C1A-81C5-25C990290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C54E-FD7F-48F7-A867-2EE053A1BCB8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94-F7DF-4C1A-81C5-25C990290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C54E-FD7F-48F7-A867-2EE053A1BCB8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94-F7DF-4C1A-81C5-25C990290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C54E-FD7F-48F7-A867-2EE053A1BCB8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94-F7DF-4C1A-81C5-25C990290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C54E-FD7F-48F7-A867-2EE053A1BCB8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94-F7DF-4C1A-81C5-25C990290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C54E-FD7F-48F7-A867-2EE053A1BCB8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1A94-F7DF-4C1A-81C5-25C990290E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2C54E-FD7F-48F7-A867-2EE053A1BCB8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A1A94-F7DF-4C1A-81C5-25C990290E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№ 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4030" y="2564903"/>
            <a:ext cx="5684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algn="ctr"/>
            <a:r>
              <a:rPr lang="ru-RU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Энкаустика</a:t>
            </a:r>
            <a:endParaRPr lang="ru-RU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8959" y="4941168"/>
            <a:ext cx="1434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Козырь О.А.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5593" y="6021289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5550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25513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https://fs00.infourok.ru/images/doc/260/265178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02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0263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60546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6"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6760" b="2387"/>
          <a:stretch>
            <a:fillRect/>
          </a:stretch>
        </p:blipFill>
        <p:spPr bwMode="auto">
          <a:xfrm>
            <a:off x="39084" y="417395"/>
            <a:ext cx="3662517" cy="31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005064"/>
            <a:ext cx="7928388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609" y="445314"/>
            <a:ext cx="2505075" cy="31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4" r="34781" b="5046"/>
          <a:stretch>
            <a:fillRect/>
          </a:stretch>
        </p:blipFill>
        <p:spPr bwMode="auto">
          <a:xfrm>
            <a:off x="6370630" y="417395"/>
            <a:ext cx="2790417" cy="31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-84584"/>
            <a:ext cx="903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Плавление стружки                   Плавление мелков феном 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615345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рисунка с бумаги на ткань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4669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3410"/>
            <a:ext cx="4381726" cy="328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-3797"/>
            <a:ext cx="4644008" cy="330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83448"/>
            <a:ext cx="438172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3383942"/>
            <a:ext cx="4644008" cy="348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5805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0185" r="10936" b="12427"/>
          <a:stretch>
            <a:fillRect/>
          </a:stretch>
        </p:blipFill>
        <p:spPr bwMode="auto">
          <a:xfrm>
            <a:off x="0" y="116632"/>
            <a:ext cx="457200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3599" r="1664" b="3864"/>
          <a:stretch>
            <a:fillRect/>
          </a:stretch>
        </p:blipFill>
        <p:spPr bwMode="auto">
          <a:xfrm>
            <a:off x="0" y="3501008"/>
            <a:ext cx="4499992" cy="32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7953" y="116632"/>
            <a:ext cx="451444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7953" y="3501008"/>
            <a:ext cx="4506376" cy="331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5232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15981"/>
            <a:ext cx="4551568" cy="32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" b="5995"/>
          <a:stretch>
            <a:fillRect/>
          </a:stretch>
        </p:blipFill>
        <p:spPr bwMode="auto">
          <a:xfrm>
            <a:off x="6642" y="3356993"/>
            <a:ext cx="4538285" cy="346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898" r="2222" b="2886"/>
          <a:stretch>
            <a:fillRect/>
          </a:stretch>
        </p:blipFill>
        <p:spPr bwMode="auto">
          <a:xfrm>
            <a:off x="4644008" y="0"/>
            <a:ext cx="4497218" cy="310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141178"/>
            <a:ext cx="3073348" cy="371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33391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736" y="116632"/>
            <a:ext cx="6840760" cy="1152128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ЭНКАУСТИКА –</a:t>
            </a:r>
            <a:br>
              <a:rPr lang="ru-RU" sz="31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древнегреческого </a:t>
            </a:r>
            <a:r>
              <a:rPr lang="en-US" sz="22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enkaustikos — «</a:t>
            </a:r>
            <a:r>
              <a:rPr lang="ru-RU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выжигание»)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5" y="1268760"/>
            <a:ext cx="7621089" cy="576064"/>
          </a:xfrm>
        </p:spPr>
        <p:txBody>
          <a:bodyPr>
            <a:normAutofit fontScale="25000" lnSpcReduction="20000"/>
          </a:bodyPr>
          <a:lstStyle/>
          <a:p>
            <a:endParaRPr lang="ru-RU" sz="2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сложная </a:t>
            </a:r>
            <a:r>
              <a:rPr lang="ru-RU" sz="9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очень яркая техника живописи воском</a:t>
            </a:r>
          </a:p>
          <a:p>
            <a:endParaRPr lang="ru-RU"/>
          </a:p>
        </p:txBody>
      </p:sp>
      <p:pic>
        <p:nvPicPr>
          <p:cNvPr id="6151" name="Picture 7" descr="C:\Users\Ермаково\Desktop\333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1560" y="1916831"/>
            <a:ext cx="8035897" cy="4868159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79512" y="980728"/>
            <a:ext cx="39604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История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энкаустики, по мнению большинства специалистов в сфере искусства, насчитывает более 3000 лет.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древности техника была использована в ранней иконописи. Живопись выполняется красками в расплавленном виде (отсюда и название). Энкаустика намного старше масляной живописи. Самым ярким иконографическим примером техники энкаустики считается образ Христа Пантократора  VI век, находящийся в Синайском монастыре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Documents and Settings\Admin\Рабочий стол\67675849_1291945725_6thSinaiPantocr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188640"/>
            <a:ext cx="4320480" cy="64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471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энкаустики</a:t>
            </a:r>
            <a:endParaRPr 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s://veryimportantlot.com/uploads/over/files/%D0%9D%D0%BE%D0%B2%D0%BE%D1%81%D1%82%D0%B8/2020/%D0%90%D0%B2%D0%B3%D1%83%D1%81%D1%82%202020/%D0%A1%D1%82%D0%B0%D1%82%D1%8C%D1%8F%20%D0%B4%D0%BB%D1%8F%20%D0%B1%D0%BB%D0%BE%D0%B3%D0%B0.%20%D0%96%D0%B8%D0%B2%D0%BE%D0%BF%D0%B8%D1%81%D1%8C%20126%20(1.1)%20%D0%AD%D0%BD%D0%BA%D0%B0%D1%83%D1%81%D1%82%D0%B8%D0%BA%D0%B0.%20%D0%A4%D0%B0%D1%8E%D0%BC%D1%81%D0%BA%D0%B8%D0%B9%20%D0%BF%D0%BE%D1%80%D1%82%D1%80%D0%B5%D1%82%20%D1%8E%D0%BD%D0%BE%D1%88%D0%B8.%20II%20%D0%B2%D0%B5%D0%B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908720"/>
            <a:ext cx="2987824" cy="4896544"/>
          </a:xfrm>
          <a:prstGeom prst="rect">
            <a:avLst/>
          </a:prstGeom>
          <a:noFill/>
        </p:spPr>
      </p:pic>
      <p:pic>
        <p:nvPicPr>
          <p:cNvPr id="1028" name="Picture 4" descr="https://veryimportantlot.com/uploads/over/files/%D0%9D%D0%BE%D0%B2%D0%BE%D1%81%D1%82%D0%B8/2020/%D0%90%D0%B2%D0%B3%D1%83%D1%81%D1%82%202020/%D0%A1%D1%82%D0%B0%D1%82%D1%8C%D1%8F%20%D0%B4%D0%BB%D1%8F%20%D0%B1%D0%BB%D0%BE%D0%B3%D0%B0.%20%D0%96%D0%B8%D0%B2%D0%BE%D0%BF%D0%B8%D1%81%D1%8C%20126%20(3)%20%D0%AD%D0%BD%D0%BA%D0%B0%D1%83%D1%81%D1%82%D0%B8%D0%BA%D0%B0.%20%D0%A4%D0%B0%D1%8E%D0%BC%D1%81%D0%BA%D0%B8%D0%B9%20%D0%BF%D0%BE%D1%80%D1%82%D1%80%D0%B5%D1%82%20%D0%B6%D0%B5%D0%BD%D1%89%D0%B8%D0%BD%D1%8B%2C%20II%20%D0%B2%D0%B5%D0%B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47864" y="908720"/>
            <a:ext cx="2808312" cy="4844424"/>
          </a:xfrm>
          <a:prstGeom prst="rect">
            <a:avLst/>
          </a:prstGeom>
          <a:noFill/>
        </p:spPr>
      </p:pic>
      <p:pic>
        <p:nvPicPr>
          <p:cNvPr id="1030" name="Picture 6" descr="https://veryimportantlot.com/uploads/over/files/%D0%9D%D0%BE%D0%B2%D0%BE%D1%81%D1%82%D0%B8/2020/%D0%90%D0%B2%D0%B3%D1%83%D1%81%D1%82%202020/%D0%A1%D1%82%D0%B0%D1%82%D1%8C%D1%8F%20%D0%B4%D0%BB%D1%8F%20%D0%B1%D0%BB%D0%BE%D0%B3%D0%B0.%20%D0%96%D0%B8%D0%B2%D0%BE%D0%BF%D0%B8%D1%81%D1%8C%20126%20(3.2)%20%D0%AD%D0%BD%D0%BA%D0%B0%D1%83%D1%81%D1%82%D0%B8%D0%BA%D0%B0.%20%D0%92%D0%B8%D0%B7%D0%B0%D0%BD%D1%82%D0%B8%D0%B9%D1%81%D0%BA%D0%B0%D1%8F%20%D0%B8%D0%BA%D0%BE%D0%BD%D0%B0%20%D0%90%D0%BF%D0%BE%D1%81%D1%82%D0%BE%D0%BB%20%D0%9F%D0%B5%D1%82%D1%80%2C%20VI%20%D0%B2%D0%B5%D0%B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11732" y="836712"/>
            <a:ext cx="2732268" cy="49348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772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Фаюмский портрет юноши, женщины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                            Византийская икона 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«Апостол Петр»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0"/>
            <a:ext cx="583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Фаюмские портреты </a:t>
            </a:r>
            <a:endParaRPr lang="ru-RU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Picture 2" descr="https://veryimportantlot.com/uploads/over/files/%D0%9D%D0%BE%D0%B2%D0%BE%D1%81%D1%82%D0%B8/2020/%D0%90%D0%B2%D0%B3%D1%83%D1%81%D1%82%202020/%D0%A1%D1%82%D0%B0%D1%82%D1%8C%D1%8F%20%D0%B4%D0%BB%D1%8F%20%D0%B1%D0%BB%D0%BE%D0%B3%D0%B0.%20%D0%96%D0%B8%D0%B2%D0%BE%D0%BF%D0%B8%D1%81%D1%8C%20126%20(3.4)%20%D0%AD%D0%BD%D0%BA%D0%B0%D1%83%D1%81%D1%82%D0%B8%D0%BA%D0%B0.%20%D0%AD%D1%81%D1%82%D0%B5%D1%80%20%D0%93%D0%B5%D0%BB%D0%BB%D0%B5%D1%80.%20%D0%91%D0%B5%D0%B7%20%D0%BD%D0%B0%D0%B7%D0%B2%D0%B0%D0%BD%D0%B8%D1%8F.%20%D0%A5%D0%A5%20%D0%B2%D0%B5%D0%B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836712"/>
            <a:ext cx="3923928" cy="5262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16530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Эстер Геллер. «Без названия»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     Бэтси Эби «Без названия» 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https://veryimportantlot.com/uploads/over/files/%D0%9D%D0%BE%D0%B2%D0%BE%D1%81%D1%82%D0%B8/2020/%D0%90%D0%B2%D0%B3%D1%83%D1%81%D1%82%202020/%D0%A1%D1%82%D0%B0%D1%82%D1%8C%D1%8F%20%D0%B4%D0%BB%D1%8F%20%D0%B1%D0%BB%D0%BE%D0%B3%D0%B0.%20%D0%96%D0%B8%D0%B2%D0%BE%D0%BF%D0%B8%D1%81%D1%8C%20126%20(3.5)%20%D0%AD%D0%BD%D0%BA%D0%B0%D1%83%D1%81%D1%82%D0%B8%D0%BA%D0%B0.%20%D0%91%D1%8D%D1%82%D1%81%D0%B8%20%D0%AD%D0%B1%D0%B8.%20%D0%91%D0%B5%D0%B7%20%D0%BD%D0%B0%D0%B7%D0%B2%D0%B0%D0%BD%D0%B8%D1%8F%2C%20%D0%A5%D0%A5I%20%D0%B2%D0%B5%D0%B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95936" y="3429000"/>
            <a:ext cx="5148063" cy="2664295"/>
          </a:xfrm>
          <a:prstGeom prst="rect">
            <a:avLst/>
          </a:prstGeom>
          <a:noFill/>
        </p:spPr>
      </p:pic>
      <p:pic>
        <p:nvPicPr>
          <p:cNvPr id="15366" name="Picture 6" descr="https://veryimportantlot.com/uploads/over/files/%D0%9D%D0%BE%D0%B2%D0%BE%D1%81%D1%82%D0%B8/2020/%D0%90%D0%B2%D0%B3%D1%83%D1%81%D1%82%202020/%D0%A1%D1%82%D0%B0%D1%82%D1%8C%D1%8F%20%D0%B4%D0%BB%D1%8F%20%D0%B1%D0%BB%D0%BE%D0%B3%D0%B0.%20%D0%96%D0%B8%D0%B2%D0%BE%D0%BF%D0%B8%D1%81%D1%8C%20126%20(4)%20%D0%AD%D0%BD%D0%BA%D0%B0%D1%83%D1%81%D1%82%D0%B8%D0%BA%D0%B0.%20%D0%9F%D0%B5%D0%B4%D1%80%D0%BE%20%D0%9A%D1%83%D0%BD%D0%B8-%D0%91%D1%80%D0%B0%D0%B2%D0%BE.%20%D0%93%D0%BE%D1%80%D0%BE%D0%B4%D1%81%D0%BA%D0%B0%D1%8F%20%D0%B6%D0%B8%D0%B7%D0%BD%D1%8C%2C%20%D0%A5%D0%A5I%20%D0%B2%D0%B5%D0%B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55976" y="620688"/>
            <a:ext cx="4320480" cy="2804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3928" y="0"/>
            <a:ext cx="5220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Педро Куни-Браво «Городская жизнь»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https://fs00.infourok.ru/images/doc/260/265178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11830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Picture 2" descr="https://cs3.livemaster.ru/zhurnalfoto/9/1/c/13032921574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75656" y="0"/>
            <a:ext cx="5868143" cy="3284984"/>
          </a:xfrm>
          <a:prstGeom prst="rect">
            <a:avLst/>
          </a:prstGeom>
          <a:noFill/>
        </p:spPr>
      </p:pic>
      <p:pic>
        <p:nvPicPr>
          <p:cNvPr id="18436" name="Picture 4" descr="https://cs3.livemaster.ru/zhurnalfoto/3/0/d/13032921574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284984"/>
            <a:ext cx="4703481" cy="3573016"/>
          </a:xfrm>
          <a:prstGeom prst="rect">
            <a:avLst/>
          </a:prstGeom>
          <a:noFill/>
        </p:spPr>
      </p:pic>
      <p:pic>
        <p:nvPicPr>
          <p:cNvPr id="2050" name="Picture 2" descr="https://miassprint.ru/files/product_or_service/m-19k.jpg"/>
          <p:cNvPicPr>
            <a:picLocks noChangeAspect="1" noChangeArrowheads="1"/>
          </p:cNvPicPr>
          <p:nvPr/>
        </p:nvPicPr>
        <p:blipFill>
          <a:blip r:embed="rId4"/>
          <a:srcRect l="9268" t="8083" r="8640" b="6237"/>
          <a:stretch>
            <a:fillRect/>
          </a:stretch>
        </p:blipFill>
        <p:spPr bwMode="auto">
          <a:xfrm>
            <a:off x="4679504" y="3284984"/>
            <a:ext cx="4464496" cy="3573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90532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s://fs00.infourok.ru/images/doc/260/265178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3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5619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RePack by SPecialiST</Company>
  <PresentationFormat>On-screen Show (4:3)</PresentationFormat>
  <Paragraphs>18</Paragraphs>
  <Slides>16</Slides>
  <Notes>0</Notes>
  <TotalTime>1858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7">
      <vt:lpstr>Тема Office</vt:lpstr>
      <vt:lpstr>Slide 1</vt:lpstr>
      <vt:lpstr>ЭНКАУСТИКА –(от древнегреческого enkaustikos — «выжигание»)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ЭНКАУСТИКА -</dc:title>
  <dc:creator>Ермаково</dc:creator>
  <cp:lastModifiedBy>Пользователь Windows</cp:lastModifiedBy>
  <cp:revision>30</cp:revision>
  <dcterms:created xsi:type="dcterms:W3CDTF">2021-03-23T07:44:08Z</dcterms:created>
  <dcterms:modified xsi:type="dcterms:W3CDTF">2021-04-03T13:00:39Z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1817576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