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4" r:id="rId5"/>
    <p:sldId id="261" r:id="rId6"/>
    <p:sldId id="256" r:id="rId7"/>
    <p:sldId id="262" r:id="rId8"/>
    <p:sldId id="263" r:id="rId9"/>
    <p:sldId id="264" r:id="rId10"/>
    <p:sldId id="265" r:id="rId11"/>
    <p:sldId id="27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516B-42F7-418E-A487-A297B0CB78E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7315" y="1268760"/>
            <a:ext cx="61959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Многослойная </a:t>
            </a:r>
          </a:p>
          <a:p>
            <a:pPr algn="ctr"/>
            <a:r>
              <a:rPr lang="ru-RU" sz="5400" b="1" dirty="0" err="1">
                <a:ln w="11430"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cap="none" spc="0" dirty="0" err="1" smtClean="0">
                <a:ln w="11430"/>
                <a:latin typeface="Times New Roman" pitchFamily="18" charset="0"/>
                <a:cs typeface="Times New Roman" pitchFamily="18" charset="0"/>
              </a:rPr>
              <a:t>ластилинография</a:t>
            </a:r>
            <a:endParaRPr lang="ru-RU" sz="5400" b="1" cap="none" spc="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ln w="11430"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n w="11430"/>
                <a:latin typeface="Times New Roman" pitchFamily="18" charset="0"/>
                <a:cs typeface="Times New Roman" pitchFamily="18" charset="0"/>
              </a:rPr>
              <a:t>ли</a:t>
            </a:r>
          </a:p>
          <a:p>
            <a:pPr algn="ctr"/>
            <a:r>
              <a:rPr lang="ru-RU" sz="54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Миллефиори</a:t>
            </a:r>
            <a:endParaRPr lang="ru-RU" sz="5400" b="1" cap="none" spc="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123231-1398006994.jpg"/>
          <p:cNvPicPr/>
          <p:nvPr/>
        </p:nvPicPr>
        <p:blipFill>
          <a:blip r:embed="rId3" cstate="print"/>
          <a:srcRect l="13323" t="8343" r="11965"/>
          <a:stretch>
            <a:fillRect/>
          </a:stretch>
        </p:blipFill>
        <p:spPr bwMode="auto">
          <a:xfrm>
            <a:off x="251520" y="1484784"/>
            <a:ext cx="3707904" cy="25202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23231-1398007035.jpg"/>
          <p:cNvPicPr/>
          <p:nvPr/>
        </p:nvPicPr>
        <p:blipFill>
          <a:blip r:embed="rId4" cstate="print"/>
          <a:srcRect l="21519" t="35199" r="29669" b="33778"/>
          <a:stretch>
            <a:fillRect/>
          </a:stretch>
        </p:blipFill>
        <p:spPr bwMode="auto">
          <a:xfrm>
            <a:off x="4716016" y="1556792"/>
            <a:ext cx="3816424" cy="237626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www.maam.ru/upload/blogs/detsad-123231-1398007073.jpg"/>
          <p:cNvPicPr/>
          <p:nvPr/>
        </p:nvPicPr>
        <p:blipFill>
          <a:blip r:embed="rId5" cstate="print"/>
          <a:srcRect l="22890" t="6531" r="16133" b="18379"/>
          <a:stretch>
            <a:fillRect/>
          </a:stretch>
        </p:blipFill>
        <p:spPr bwMode="auto">
          <a:xfrm>
            <a:off x="2771800" y="4221088"/>
            <a:ext cx="3744416" cy="26369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Третий способ – одна колбаска и несколько пластин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st.stranamam.ru/data/cache/2011aug/22/55/2426102_77363.jpg"/>
          <p:cNvPicPr>
            <a:picLocks noChangeAspect="1" noChangeArrowheads="1"/>
          </p:cNvPicPr>
          <p:nvPr/>
        </p:nvPicPr>
        <p:blipFill>
          <a:blip r:embed="rId3" cstate="print"/>
          <a:srcRect r="1637" b="3677"/>
          <a:stretch>
            <a:fillRect/>
          </a:stretch>
        </p:blipFill>
        <p:spPr bwMode="auto">
          <a:xfrm>
            <a:off x="323527" y="1412776"/>
            <a:ext cx="8362747" cy="52565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изготовления сложного цветка.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maam.ru/upload/blogs/da7c65c47d4b3c632369b9ddded6c3ef.jpg.jpg"/>
          <p:cNvPicPr/>
          <p:nvPr/>
        </p:nvPicPr>
        <p:blipFill>
          <a:blip r:embed="rId3" cstate="print"/>
          <a:srcRect l="29624" t="25216" r="28266" b="8057"/>
          <a:stretch>
            <a:fillRect/>
          </a:stretch>
        </p:blipFill>
        <p:spPr bwMode="auto">
          <a:xfrm>
            <a:off x="683568" y="1196752"/>
            <a:ext cx="2232248" cy="25202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www.maam.ru/upload/blogs/de7d78d74d9dc9a352111824df6cd2c5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43021" y="937699"/>
            <a:ext cx="2245796" cy="377201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http://www.maam.ru/upload/blogs/b42bdf5951ca80d7c6725fab974b2765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35976" y="3552656"/>
            <a:ext cx="2160453" cy="378534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http://www.maam.ru/upload/blogs/99ce77c56ecea4a1e46f75201a1415bc.j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93096"/>
            <a:ext cx="4283968" cy="230378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5486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05273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b="1" dirty="0" smtClean="0">
                <a:latin typeface="Comic Sans MS" pitchFamily="66" charset="0"/>
              </a:rPr>
              <a:t>.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1886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Изготавливаем  цветущую ветку яблони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9e3b2739281d82ceb152be40f6465c6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43064"/>
            <a:ext cx="5327650" cy="381493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54022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047f369ad2199f8f61a73980b4128268.jpg.jpg"/>
          <p:cNvPicPr/>
          <p:nvPr/>
        </p:nvPicPr>
        <p:blipFill>
          <a:blip r:embed="rId3" cstate="print"/>
          <a:srcRect l="4592" t="5876" r="6106" b="10919"/>
          <a:stretch>
            <a:fillRect/>
          </a:stretch>
        </p:blipFill>
        <p:spPr bwMode="auto">
          <a:xfrm>
            <a:off x="827584" y="188640"/>
            <a:ext cx="2376264" cy="302433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17e6123c96f84bf56ec34bc7901e1f56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4664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://www.maam.ru/upload/blogs/00a3ea502d318f833290ed7df3bc628d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35010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maam.ru/upload/blogs/b8a71bc53f2f7949eac4f044d826208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6264696" cy="568769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7078a685496a6791177a296aee95259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80392" y="1592562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75886e4c9aec72f0d4b3080ce0318e30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5327650" cy="5327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1886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a0840888f7373d9223f58177f314c32e.jpg.jpg"/>
          <p:cNvPicPr/>
          <p:nvPr/>
        </p:nvPicPr>
        <p:blipFill>
          <a:blip r:embed="rId3" cstate="print"/>
          <a:srcRect t="10154" r="1098" b="8343"/>
          <a:stretch>
            <a:fillRect/>
          </a:stretch>
        </p:blipFill>
        <p:spPr bwMode="auto">
          <a:xfrm>
            <a:off x="611560" y="2276872"/>
            <a:ext cx="6840760" cy="43204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Готово.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Надеюсь, у вас получится также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даже лучше!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Изначально название «миллефиори»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 итальянского “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mille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fiori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” – «тысяча цветов») употреблялось для одного из видов мозаичного стекла с особенным декоративным узором в виде цветов, отсюда и название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Юля-2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346973" cy="36724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7" name="Picture 3" descr="D:\Юля-2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4105861" cy="37243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Миллефиори – старинная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техника итальянских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стеклодувов,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которой рисунок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стекле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формируется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всей длине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стеклянного цилиндра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Юля-2\121345053_steklo_Millefiori_foto_9.jpg"/>
          <p:cNvPicPr>
            <a:picLocks noChangeAspect="1" noChangeArrowheads="1"/>
          </p:cNvPicPr>
          <p:nvPr/>
        </p:nvPicPr>
        <p:blipFill>
          <a:blip r:embed="rId3" cstate="print"/>
          <a:srcRect l="5626" t="8548" r="4363" b="8941"/>
          <a:stretch>
            <a:fillRect/>
          </a:stretch>
        </p:blipFill>
        <p:spPr bwMode="auto">
          <a:xfrm>
            <a:off x="4771150" y="188640"/>
            <a:ext cx="4372850" cy="30063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1" name="Picture 3" descr="D:\Юля-2\m1.jpg"/>
          <p:cNvPicPr>
            <a:picLocks noChangeAspect="1" noChangeArrowheads="1"/>
          </p:cNvPicPr>
          <p:nvPr/>
        </p:nvPicPr>
        <p:blipFill>
          <a:blip r:embed="rId4" cstate="print"/>
          <a:srcRect t="5040" r="4241" b="6761"/>
          <a:stretch>
            <a:fillRect/>
          </a:stretch>
        </p:blipFill>
        <p:spPr bwMode="auto">
          <a:xfrm>
            <a:off x="5076056" y="3573016"/>
            <a:ext cx="3744416" cy="31171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5362" name="Picture 2" descr="http://1.bp.blogspot.com/-wpqLAt4V53I/VOiSbFbJqjI/AAAAAAAABLA/Jc-UBE8YxAw/s1600/millefio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212976"/>
            <a:ext cx="4163217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Полимерная глина – это материал на основе поливинилхлорида. Своей пластичностью он напоминает пластилин, а после застывания становится очень твердым, как пластик.</a:t>
            </a:r>
            <a:endParaRPr lang="ru-RU" sz="2800" b="1" dirty="0"/>
          </a:p>
        </p:txBody>
      </p:sp>
      <p:pic>
        <p:nvPicPr>
          <p:cNvPr id="14340" name="Picture 4" descr="http://images.myshared.ru/75/1371997/slide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6492213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Юля-2\a57461aa2e427cdc2bda628f03c8f4c0.jpg.jpg"/>
          <p:cNvPicPr>
            <a:picLocks noChangeAspect="1" noChangeArrowheads="1"/>
          </p:cNvPicPr>
          <p:nvPr/>
        </p:nvPicPr>
        <p:blipFill>
          <a:blip r:embed="rId3" cstate="print"/>
          <a:srcRect l="3259" t="2649" r="3872" b="3329"/>
          <a:stretch>
            <a:fillRect/>
          </a:stretch>
        </p:blipFill>
        <p:spPr bwMode="auto">
          <a:xfrm>
            <a:off x="6084168" y="3212121"/>
            <a:ext cx="2808312" cy="36458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5" name="Picture 3" descr="D:\Юля-2\1397507879_foto11jpg_640x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6646"/>
            <a:ext cx="2592288" cy="364135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3314" name="Picture 2" descr="https://www.maam.ru/upload/blogs/detsad-771417-1575185752.jpg"/>
          <p:cNvPicPr>
            <a:picLocks noChangeAspect="1" noChangeArrowheads="1"/>
          </p:cNvPicPr>
          <p:nvPr/>
        </p:nvPicPr>
        <p:blipFill>
          <a:blip r:embed="rId5" cstate="print"/>
          <a:srcRect l="1120" r="321" b="5013"/>
          <a:stretch>
            <a:fillRect/>
          </a:stretch>
        </p:blipFill>
        <p:spPr bwMode="auto">
          <a:xfrm>
            <a:off x="1907704" y="0"/>
            <a:ext cx="5760640" cy="3117273"/>
          </a:xfrm>
          <a:prstGeom prst="rect">
            <a:avLst/>
          </a:prstGeom>
          <a:noFill/>
        </p:spPr>
      </p:pic>
      <p:pic>
        <p:nvPicPr>
          <p:cNvPr id="13316" name="Picture 4" descr="https://cs6.livemaster.ru/storage/80/9f/242e95cb6c029cc1714427c4cbe5.jpg"/>
          <p:cNvPicPr>
            <a:picLocks noChangeAspect="1" noChangeArrowheads="1"/>
          </p:cNvPicPr>
          <p:nvPr/>
        </p:nvPicPr>
        <p:blipFill>
          <a:blip r:embed="rId6" cstate="print"/>
          <a:srcRect l="31320" t="20160" r="25481" b="22241"/>
          <a:stretch>
            <a:fillRect/>
          </a:stretch>
        </p:blipFill>
        <p:spPr bwMode="auto">
          <a:xfrm>
            <a:off x="3059832" y="357301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Юля-2\image-4.jpeg"/>
          <p:cNvPicPr>
            <a:picLocks noChangeAspect="1" noChangeArrowheads="1"/>
          </p:cNvPicPr>
          <p:nvPr/>
        </p:nvPicPr>
        <p:blipFill>
          <a:blip r:embed="rId3" cstate="print"/>
          <a:srcRect l="9136" t="7464" r="19352" b="6806"/>
          <a:stretch>
            <a:fillRect/>
          </a:stretch>
        </p:blipFill>
        <p:spPr bwMode="auto">
          <a:xfrm>
            <a:off x="611560" y="188640"/>
            <a:ext cx="3456384" cy="325887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" name="Рисунок 6" descr="Пластилинография «Золотая рыбка» для детей подготовительной к школе группы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896544" cy="30243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290" name="Picture 2" descr="https://kompas-center.ru/sites/kompas-center.ru/files/images/mk_plast_20.jpg"/>
          <p:cNvPicPr>
            <a:picLocks noChangeAspect="1" noChangeArrowheads="1"/>
          </p:cNvPicPr>
          <p:nvPr/>
        </p:nvPicPr>
        <p:blipFill>
          <a:blip r:embed="rId5" cstate="print"/>
          <a:srcRect l="11921" t="13780" r="13242" b="9436"/>
          <a:stretch>
            <a:fillRect/>
          </a:stretch>
        </p:blipFill>
        <p:spPr bwMode="auto">
          <a:xfrm>
            <a:off x="5004048" y="188640"/>
            <a:ext cx="3995936" cy="546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5" descr="DSC_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682845" cy="30243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http://www.maam.ru/upload/blogs/a0840888f7373d9223f58177f314c32e.jpg.jpg"/>
          <p:cNvPicPr/>
          <p:nvPr/>
        </p:nvPicPr>
        <p:blipFill>
          <a:blip r:embed="rId4" cstate="print"/>
          <a:srcRect t="13776" b="8343"/>
          <a:stretch>
            <a:fillRect/>
          </a:stretch>
        </p:blipFill>
        <p:spPr bwMode="auto">
          <a:xfrm>
            <a:off x="251520" y="3429000"/>
            <a:ext cx="4680520" cy="2808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268" name="Picture 4" descr="https://12969.maam.ru/images/photos/67ac2540a22612f1d7b741728eee6f11.jpg"/>
          <p:cNvPicPr>
            <a:picLocks noChangeAspect="1" noChangeArrowheads="1"/>
          </p:cNvPicPr>
          <p:nvPr/>
        </p:nvPicPr>
        <p:blipFill>
          <a:blip r:embed="rId5" cstate="print"/>
          <a:srcRect l="18248" t="1738" r="7456" b="9629"/>
          <a:stretch>
            <a:fillRect/>
          </a:stretch>
        </p:blipFill>
        <p:spPr bwMode="auto">
          <a:xfrm>
            <a:off x="5039544" y="2060848"/>
            <a:ext cx="410445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Детали для композиции можно получить тремя способами: первый спо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соб – из пластина разного цвета, раскатанного в пластины.</a:t>
            </a:r>
          </a:p>
          <a:p>
            <a:endParaRPr lang="ru-RU" sz="2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ped-kopilka.ru/upload/blogs/4736_dd7b5529b4d0407a0909d0f0dac4a4cf.jpg.jpg"/>
          <p:cNvPicPr/>
          <p:nvPr/>
        </p:nvPicPr>
        <p:blipFill>
          <a:blip r:embed="rId3" cstate="print"/>
          <a:srcRect l="14292" t="8073" r="11435" b="13790"/>
          <a:stretch>
            <a:fillRect/>
          </a:stretch>
        </p:blipFill>
        <p:spPr bwMode="auto">
          <a:xfrm>
            <a:off x="467544" y="1671234"/>
            <a:ext cx="3888432" cy="247784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ped-kopilka.ru/upload/blogs/4736_ef8efac8dde1ea9c2fc08f1926a983e3.jpg.jpg"/>
          <p:cNvPicPr/>
          <p:nvPr/>
        </p:nvPicPr>
        <p:blipFill>
          <a:blip r:embed="rId4" cstate="print"/>
          <a:srcRect l="17146" t="27494" r="20309" b="27494"/>
          <a:stretch>
            <a:fillRect/>
          </a:stretch>
        </p:blipFill>
        <p:spPr bwMode="auto">
          <a:xfrm>
            <a:off x="4499992" y="1671235"/>
            <a:ext cx="4392488" cy="25202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http://ped-kopilka.ru/upload/blogs/4736_c0a3949356779d3624c34cc4d83034e9.jpg.jpg"/>
          <p:cNvPicPr/>
          <p:nvPr/>
        </p:nvPicPr>
        <p:blipFill>
          <a:blip r:embed="rId5" cstate="print"/>
          <a:srcRect l="7831" t="4988" r="3012" b="37139"/>
          <a:stretch>
            <a:fillRect/>
          </a:stretch>
        </p:blipFill>
        <p:spPr bwMode="auto">
          <a:xfrm>
            <a:off x="251520" y="4409728"/>
            <a:ext cx="4896544" cy="24482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http://ped-kopilka.ru/upload/blogs/4736_6c62fdd2bddcdf783f443a7d584124c7.jpg.jpg"/>
          <p:cNvPicPr/>
          <p:nvPr/>
        </p:nvPicPr>
        <p:blipFill>
          <a:blip r:embed="rId6" cstate="print"/>
          <a:srcRect l="7831" t="1773" r="13855"/>
          <a:stretch>
            <a:fillRect/>
          </a:stretch>
        </p:blipFill>
        <p:spPr bwMode="auto">
          <a:xfrm>
            <a:off x="5508104" y="4409728"/>
            <a:ext cx="3528392" cy="24482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123231-1398006801.jpg"/>
          <p:cNvPicPr/>
          <p:nvPr/>
        </p:nvPicPr>
        <p:blipFill>
          <a:blip r:embed="rId3" cstate="print"/>
          <a:srcRect l="17399" t="6532" r="16040" b="1098"/>
          <a:stretch>
            <a:fillRect/>
          </a:stretch>
        </p:blipFill>
        <p:spPr bwMode="auto">
          <a:xfrm>
            <a:off x="251520" y="908720"/>
            <a:ext cx="4176464" cy="2808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23231-1398006830.jpg"/>
          <p:cNvPicPr/>
          <p:nvPr/>
        </p:nvPicPr>
        <p:blipFill>
          <a:blip r:embed="rId4" cstate="print"/>
          <a:srcRect r="14682" b="10154"/>
          <a:stretch>
            <a:fillRect/>
          </a:stretch>
        </p:blipFill>
        <p:spPr bwMode="auto">
          <a:xfrm>
            <a:off x="4716016" y="836712"/>
            <a:ext cx="4176464" cy="28803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http://www.maam.ru/upload/blogs/detsad-123231-1398006950.jpg"/>
          <p:cNvPicPr/>
          <p:nvPr/>
        </p:nvPicPr>
        <p:blipFill>
          <a:blip r:embed="rId5" cstate="print"/>
          <a:srcRect l="5190" b="7120"/>
          <a:stretch>
            <a:fillRect/>
          </a:stretch>
        </p:blipFill>
        <p:spPr bwMode="auto">
          <a:xfrm>
            <a:off x="1835696" y="3933056"/>
            <a:ext cx="4680520" cy="273630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714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Второй способ – из колбасок разного цвета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163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Ермаково</cp:lastModifiedBy>
  <cp:revision>31</cp:revision>
  <dcterms:created xsi:type="dcterms:W3CDTF">2016-11-12T13:21:57Z</dcterms:created>
  <dcterms:modified xsi:type="dcterms:W3CDTF">2022-04-29T11:17:11Z</dcterms:modified>
</cp:coreProperties>
</file>