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70" r:id="rId5"/>
    <p:sldId id="258" r:id="rId6"/>
    <p:sldId id="266" r:id="rId7"/>
    <p:sldId id="267" r:id="rId8"/>
    <p:sldId id="268" r:id="rId9"/>
    <p:sldId id="269" r:id="rId10"/>
    <p:sldId id="259" r:id="rId11"/>
    <p:sldId id="26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93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12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5091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6171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7026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456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918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2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566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792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685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99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31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859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97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03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525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84368" cy="2579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                         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 в </a:t>
            </a:r>
            <a:r>
              <a:rPr lang="ru-RU" sz="6000" dirty="0" smtClean="0"/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23014" y="5689670"/>
            <a:ext cx="5761353" cy="84853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13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здоровому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 жизни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3212976"/>
            <a:ext cx="6591985" cy="237552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занятия;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досуги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развлечения;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пробуждения.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95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Коррекционные технологии: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125"/>
              </a:spcBef>
              <a:spcAft>
                <a:spcPts val="1125"/>
              </a:spcAft>
              <a:tabLst>
                <a:tab pos="3060065" algn="ctr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Артикуляционная гимнастика	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музыкального воздействия;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Сказкотерапия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Логоритмика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125"/>
              </a:spcBef>
              <a:spcAft>
                <a:spcPts val="1125"/>
              </a:spcAft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Цветотерапия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80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204864"/>
            <a:ext cx="4766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slide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3" y="260648"/>
            <a:ext cx="8399301" cy="63003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37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191553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7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7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технология 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система мер, включающая взаимосвязь и взаимодействие всех факторов образовательной среды, направленных на сохранение здоровья ребёнка на всех этапах его обучения и развития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820" y="2423091"/>
            <a:ext cx="8229600" cy="30477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группы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216" y="3946966"/>
            <a:ext cx="2376264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5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Технологии сохранения и стимулирования здоровья</a:t>
            </a:r>
            <a:r>
              <a:rPr lang="ru-RU" b="1" dirty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ru-RU" sz="16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40318" y="3740222"/>
            <a:ext cx="2376264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5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Технологии обучения здоровому образу жизни.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5557" y="3456910"/>
            <a:ext cx="2376264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5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Технологии коррекционные</a:t>
            </a:r>
            <a:endParaRPr lang="ru-RU" sz="2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5661248"/>
            <a:ext cx="5688632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750"/>
              </a:spcAf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составные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здоровьесберегающего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аспекта органично включены в режим дня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2" descr="http://ds04.infourok.ru/uploads/ex/0e2f/00031b6e-05407ba9/hello_html_m2fae7e3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897070"/>
            <a:ext cx="1969877" cy="18478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09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4630" y="260648"/>
            <a:ext cx="6403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организации </a:t>
            </a:r>
          </a:p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69910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изкультурные занятия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амостоятельная деятельность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одвижные игры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Утренняя гимнастика(традиционная, дыхательная, звуковая)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изминутки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изические упражнения после дневного сна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изические упражнения в сочетании с закаливающими процедурами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изкультурные прогулки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изкультурные досуги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портивные праздники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сохранения и стимулирования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678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Физкультминутки;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осанки;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Мимическая гимнастика;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для глаз;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 игры;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204864"/>
            <a:ext cx="3826768" cy="16407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Проводятся для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профилактики утомления, вызванного интенсивными интеллектуальными нагрузками</a:t>
            </a:r>
            <a:r>
              <a:rPr lang="ru-RU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34817"/>
            <a:ext cx="2535932" cy="29012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71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836712"/>
            <a:ext cx="7059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Н. Ф.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Базарного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«режим динамических поз»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позы – т. е. смена позы детей.</a:t>
            </a:r>
          </a:p>
        </p:txBody>
      </p:sp>
      <p:pic>
        <p:nvPicPr>
          <p:cNvPr id="3074" name="Picture 2" descr="C:\Users\User\Desktop\hello_html_91fdf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6" y="3501008"/>
            <a:ext cx="4108715" cy="3081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hello_html_m7a9139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698" y="4149080"/>
            <a:ext cx="4499004" cy="24334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36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fishki.net/upload/post/2021/09/10/3930001/1f6410dda2c4cdfe2db100bf8adc6c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vospitanie.guru/wp-content/uploads/2019/05/3-Dyhanie-nos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74032"/>
            <a:ext cx="8424936" cy="42124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95736" y="548680"/>
            <a:ext cx="5329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Закаливающее дыхание – 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Комплекс игровых упражнений с носом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ds-rozhdestvensky.ru/wp-content/uploads/2020/03/image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677150" cy="5105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43808" y="548680"/>
            <a:ext cx="3772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Жевательная гимнастика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3818</TotalTime>
  <Words>170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                                               Использование здоровьесберегающих технологий  в  ДОУ</vt:lpstr>
      <vt:lpstr>Слайд 2</vt:lpstr>
      <vt:lpstr>  Здоровьесберегающая технология – это система мер, включающая взаимосвязь и взаимодействие всех факторов образовательной среды, направленных на сохранение здоровья ребёнка на всех этапах его обучения и развития.  </vt:lpstr>
      <vt:lpstr>Слайд 4</vt:lpstr>
      <vt:lpstr>Технологии сохранения и стимулирования здоровья</vt:lpstr>
      <vt:lpstr>Слайд 6</vt:lpstr>
      <vt:lpstr>Слайд 7</vt:lpstr>
      <vt:lpstr>Слайд 8</vt:lpstr>
      <vt:lpstr>Слайд 9</vt:lpstr>
      <vt:lpstr>Технологии обучения здоровому образу жизни</vt:lpstr>
      <vt:lpstr>Коррекционные технологии: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Использование здоровьесберегающих  технологий  в ДОУ</dc:title>
  <dc:creator>пользователь</dc:creator>
  <cp:lastModifiedBy>Ермаково</cp:lastModifiedBy>
  <cp:revision>38</cp:revision>
  <dcterms:created xsi:type="dcterms:W3CDTF">2017-11-24T10:21:45Z</dcterms:created>
  <dcterms:modified xsi:type="dcterms:W3CDTF">2023-04-27T10:38:17Z</dcterms:modified>
</cp:coreProperties>
</file>