
<file path=[Content_Types].xml><?xml version="1.0" encoding="utf-8"?>
<Types xmlns="http://schemas.openxmlformats.org/package/2006/content-types">
  <Default ContentType="image/png" Extension="png"/>
  <Default ContentType="image/jpeg" Extension="jpeg"/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0" r:id="rId3"/>
    <p:sldId id="264" r:id="rId4"/>
    <p:sldId id="261" r:id="rId5"/>
    <p:sldId id="262" r:id="rId6"/>
    <p:sldId id="257" r:id="rId7"/>
    <p:sldId id="258" r:id="rId8"/>
    <p:sldId id="263" r:id="rId9"/>
    <p:sldId id="259" r:id="rId10"/>
    <p:sldId id="25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D4477-6372-45FF-BAC5-59E3E0803D55}" type="datetimeFigureOut">
              <a:rPr lang="ru-RU" smtClean="0"/>
              <a:t>04.05.2021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74B1E-65BE-4224-9D0B-71EEBC47CE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4758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D4477-6372-45FF-BAC5-59E3E0803D55}" type="datetimeFigureOut">
              <a:rPr lang="ru-RU" smtClean="0"/>
              <a:t>04.05.2021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74B1E-65BE-4224-9D0B-71EEBC47CE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2649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D4477-6372-45FF-BAC5-59E3E0803D55}" type="datetimeFigureOut">
              <a:rPr lang="ru-RU" smtClean="0"/>
              <a:t>04.05.2021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74B1E-65BE-4224-9D0B-71EEBC47CE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77911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D4477-6372-45FF-BAC5-59E3E0803D55}" type="datetimeFigureOut">
              <a:rPr lang="ru-RU" smtClean="0"/>
              <a:t>04.05.2021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74B1E-65BE-4224-9D0B-71EEBC47CE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94030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D4477-6372-45FF-BAC5-59E3E0803D55}" type="datetimeFigureOut">
              <a:rPr lang="ru-RU" smtClean="0"/>
              <a:t>04.05.2021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74B1E-65BE-4224-9D0B-71EEBC47CE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24057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D4477-6372-45FF-BAC5-59E3E0803D55}" type="datetimeFigureOut">
              <a:rPr lang="ru-RU" smtClean="0"/>
              <a:t>04.05.2021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74B1E-65BE-4224-9D0B-71EEBC47CE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53617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D4477-6372-45FF-BAC5-59E3E0803D55}" type="datetimeFigureOut">
              <a:rPr lang="ru-RU" smtClean="0"/>
              <a:t>04.05.2021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74B1E-65BE-4224-9D0B-71EEBC47CE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0883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D4477-6372-45FF-BAC5-59E3E0803D55}" type="datetimeFigureOut">
              <a:rPr lang="ru-RU" smtClean="0"/>
              <a:t>04.05.2021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74B1E-65BE-4224-9D0B-71EEBC47CE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07439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D4477-6372-45FF-BAC5-59E3E0803D55}" type="datetimeFigureOut">
              <a:rPr lang="ru-RU" smtClean="0"/>
              <a:t>04.05.2021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74B1E-65BE-4224-9D0B-71EEBC47CE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97267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D4477-6372-45FF-BAC5-59E3E0803D55}" type="datetimeFigureOut">
              <a:rPr lang="ru-RU" smtClean="0"/>
              <a:t>04.05.2021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74B1E-65BE-4224-9D0B-71EEBC47CE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14250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D4477-6372-45FF-BAC5-59E3E0803D55}" type="datetimeFigureOut">
              <a:rPr lang="ru-RU" smtClean="0"/>
              <a:t>04.05.2021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74B1E-65BE-4224-9D0B-71EEBC47CE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51707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4D4477-6372-45FF-BAC5-59E3E0803D55}" type="datetimeFigureOut">
              <a:rPr lang="ru-RU" smtClean="0"/>
              <a:t>04.05.2021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074B1E-65BE-4224-9D0B-71EEBC47CE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01936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 ?><Relationships xmlns="http://schemas.openxmlformats.org/package/2006/relationships"><Relationship Id="rId2" Target="../media/image17.jpeg" Type="http://schemas.openxmlformats.org/officeDocument/2006/relationships/image"/><Relationship Id="rId1" Target="../slideLayouts/slideLayout7.xml" Type="http://schemas.openxmlformats.org/officeDocument/2006/relationships/slideLayout"/></Relationships>
</file>

<file path=ppt/slides/_rels/slide2.xml.rels><?xml version="1.0" encoding="UTF-8" standalone="yes" ?><Relationships xmlns="http://schemas.openxmlformats.org/package/2006/relationships"><Relationship Id="rId3" Target="../media/image2.jpeg" Type="http://schemas.openxmlformats.org/officeDocument/2006/relationships/image"/><Relationship Id="rId2" Target="../media/image1.jpeg" Type="http://schemas.openxmlformats.org/officeDocument/2006/relationships/image"/><Relationship Id="rId1" Target="../slideLayouts/slideLayout7.xml" Type="http://schemas.openxmlformats.org/officeDocument/2006/relationships/slideLayout"/></Relationships>
</file>

<file path=ppt/slides/_rels/slide3.xml.rels><?xml version="1.0" encoding="UTF-8" standalone="yes" ?><Relationships xmlns="http://schemas.openxmlformats.org/package/2006/relationships"><Relationship Id="rId3" Target="../media/image4.jpeg" Type="http://schemas.openxmlformats.org/officeDocument/2006/relationships/image"/><Relationship Id="rId2" Target="../media/image3.jpeg" Type="http://schemas.openxmlformats.org/officeDocument/2006/relationships/image"/><Relationship Id="rId1" Target="../slideLayouts/slideLayout7.xml" Type="http://schemas.openxmlformats.org/officeDocument/2006/relationships/slideLayout"/></Relationships>
</file>

<file path=ppt/slides/_rels/slide4.xml.rels><?xml version="1.0" encoding="UTF-8" standalone="yes" ?><Relationships xmlns="http://schemas.openxmlformats.org/package/2006/relationships"><Relationship Id="rId3" Target="../media/image6.jpeg" Type="http://schemas.openxmlformats.org/officeDocument/2006/relationships/image"/><Relationship Id="rId2" Target="../media/image5.jpeg" Type="http://schemas.openxmlformats.org/officeDocument/2006/relationships/image"/><Relationship Id="rId1" Target="../slideLayouts/slideLayout7.xml" Type="http://schemas.openxmlformats.org/officeDocument/2006/relationships/slideLayout"/></Relationships>
</file>

<file path=ppt/slides/_rels/slide5.xml.rels><?xml version="1.0" encoding="UTF-8" standalone="yes" ?><Relationships xmlns="http://schemas.openxmlformats.org/package/2006/relationships"><Relationship Id="rId2" Target="../media/image7.jpeg" Type="http://schemas.openxmlformats.org/officeDocument/2006/relationships/image"/><Relationship Id="rId1" Target="../slideLayouts/slideLayout7.xml" Type="http://schemas.openxmlformats.org/officeDocument/2006/relationships/slideLayout"/></Relationships>
</file>

<file path=ppt/slides/_rels/slide6.xml.rels><?xml version="1.0" encoding="UTF-8" standalone="yes" ?><Relationships xmlns="http://schemas.openxmlformats.org/package/2006/relationships"><Relationship Id="rId2" Target="../media/image8.jpeg" Type="http://schemas.openxmlformats.org/officeDocument/2006/relationships/image"/><Relationship Id="rId1" Target="../slideLayouts/slideLayout7.xml" Type="http://schemas.openxmlformats.org/officeDocument/2006/relationships/slideLayout"/></Relationships>
</file>

<file path=ppt/slides/_rels/slide7.xml.rels><?xml version="1.0" encoding="UTF-8" standalone="yes" ?><Relationships xmlns="http://schemas.openxmlformats.org/package/2006/relationships"><Relationship Id="rId3" Target="../media/image10.jpeg" Type="http://schemas.openxmlformats.org/officeDocument/2006/relationships/image"/><Relationship Id="rId2" Target="../media/image9.jpeg" Type="http://schemas.openxmlformats.org/officeDocument/2006/relationships/image"/><Relationship Id="rId1" Target="../slideLayouts/slideLayout7.xml" Type="http://schemas.openxmlformats.org/officeDocument/2006/relationships/slideLayout"/></Relationships>
</file>

<file path=ppt/slides/_rels/slide8.xml.rels><?xml version="1.0" encoding="UTF-8" standalone="yes" ?><Relationships xmlns="http://schemas.openxmlformats.org/package/2006/relationships"><Relationship Id="rId3" Target="../media/image12.jpeg" Type="http://schemas.openxmlformats.org/officeDocument/2006/relationships/image"/><Relationship Id="rId2" Target="../media/image11.jpeg" Type="http://schemas.openxmlformats.org/officeDocument/2006/relationships/image"/><Relationship Id="rId1" Target="../slideLayouts/slideLayout7.xml" Type="http://schemas.openxmlformats.org/officeDocument/2006/relationships/slideLayout"/><Relationship Id="rId5" Target="../media/image14.jpeg" Type="http://schemas.openxmlformats.org/officeDocument/2006/relationships/image"/><Relationship Id="rId4" Target="../media/image13.jpeg" Type="http://schemas.openxmlformats.org/officeDocument/2006/relationships/image"/></Relationships>
</file>

<file path=ppt/slides/_rels/slide9.xml.rels><?xml version="1.0" encoding="UTF-8" standalone="yes" ?><Relationships xmlns="http://schemas.openxmlformats.org/package/2006/relationships"><Relationship Id="rId3" Target="../media/image16.jpeg" Type="http://schemas.openxmlformats.org/officeDocument/2006/relationships/image"/><Relationship Id="rId2" Target="../media/image15.jpeg" Type="http://schemas.openxmlformats.org/officeDocument/2006/relationships/image"/><Relationship Id="rId1" Target="../slideLayouts/slideLayout7.xml" Type="http://schemas.openxmlformats.org/officeDocument/2006/relationships/slideLayout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19672" y="404664"/>
            <a:ext cx="597666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дошкольное образовательное учреждение детский сад № 7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87624" y="2060848"/>
            <a:ext cx="662473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Творческая мастерская </a:t>
            </a:r>
          </a:p>
          <a:p>
            <a:pPr algn="ctr"/>
            <a:r>
              <a:rPr lang="ru-RU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созданию картин с помощью </a:t>
            </a:r>
            <a:r>
              <a:rPr lang="ru-RU" sz="36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термопистолета</a:t>
            </a:r>
            <a:r>
              <a:rPr lang="ru-RU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акварели.</a:t>
            </a:r>
            <a:endParaRPr lang="ru-RU" sz="3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640466" y="4400421"/>
            <a:ext cx="330346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Воспитатель 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Козырь Оксана Анатольевна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600677" y="6309320"/>
            <a:ext cx="20397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Ермаково, 2021 г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49291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98" y="1196752"/>
            <a:ext cx="9110054" cy="56612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39552" y="404664"/>
            <a:ext cx="83529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rgbClr val="FF0000"/>
                </a:solidFill>
              </a:rPr>
              <a:t>Шаг 4: Картина готова!</a:t>
            </a:r>
            <a:endParaRPr lang="ru-RU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84355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135890"/>
            <a:ext cx="4464496" cy="65457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35890"/>
            <a:ext cx="4248472" cy="65457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768951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2564904"/>
            <a:ext cx="5803369" cy="40899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060" t="10820" r="28183" b="15580"/>
          <a:stretch/>
        </p:blipFill>
        <p:spPr bwMode="auto">
          <a:xfrm>
            <a:off x="86177" y="2636911"/>
            <a:ext cx="3146630" cy="40179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83568" y="548680"/>
            <a:ext cx="763284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rgbClr val="FF0000"/>
                </a:solidFill>
              </a:rPr>
              <a:t>Раскрашивание с прорисовыванием контура более темной краской</a:t>
            </a:r>
          </a:p>
          <a:p>
            <a:pPr algn="ctr"/>
            <a:r>
              <a:rPr lang="ru-RU" sz="3200" dirty="0" smtClean="0">
                <a:solidFill>
                  <a:srgbClr val="FF0000"/>
                </a:solidFill>
              </a:rPr>
              <a:t> или маркером.</a:t>
            </a:r>
            <a:endParaRPr lang="ru-RU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19075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1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67" t="3796" r="6674" b="4604"/>
          <a:stretch/>
        </p:blipFill>
        <p:spPr bwMode="auto">
          <a:xfrm>
            <a:off x="4500984" y="1916832"/>
            <a:ext cx="4720712" cy="4608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16832"/>
            <a:ext cx="4457180" cy="4608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043608" y="260648"/>
            <a:ext cx="648072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3200" dirty="0" smtClean="0">
              <a:solidFill>
                <a:srgbClr val="FF0000"/>
              </a:solidFill>
            </a:endParaRPr>
          </a:p>
          <a:p>
            <a:pPr algn="ctr"/>
            <a:r>
              <a:rPr lang="ru-RU" sz="3200" dirty="0" smtClean="0">
                <a:solidFill>
                  <a:srgbClr val="FF0000"/>
                </a:solidFill>
              </a:rPr>
              <a:t>Рисунки на стекле</a:t>
            </a:r>
            <a:endParaRPr lang="ru-RU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13538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5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00" t="2577" r="6217" b="2905"/>
          <a:stretch/>
        </p:blipFill>
        <p:spPr bwMode="auto">
          <a:xfrm>
            <a:off x="539552" y="1700808"/>
            <a:ext cx="8192655" cy="49506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123728" y="188640"/>
            <a:ext cx="524851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rgbClr val="FF0000"/>
                </a:solidFill>
              </a:rPr>
              <a:t>Рисование акриловыми красками</a:t>
            </a:r>
            <a:endParaRPr lang="ru-RU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75936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7202" y="1844824"/>
            <a:ext cx="6869122" cy="49065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0" y="16202"/>
            <a:ext cx="8676456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rgbClr val="FF0000"/>
                </a:solidFill>
              </a:rPr>
              <a:t>Шаг 1: Подбор материалов и инструментов</a:t>
            </a:r>
          </a:p>
          <a:p>
            <a:endParaRPr lang="ru-RU" sz="2000" dirty="0" smtClean="0"/>
          </a:p>
          <a:p>
            <a:r>
              <a:rPr lang="ru-RU" sz="2000" dirty="0" smtClean="0"/>
              <a:t>Нам понадобятся:</a:t>
            </a:r>
          </a:p>
          <a:p>
            <a:r>
              <a:rPr lang="ru-RU" sz="2000" dirty="0" smtClean="0"/>
              <a:t>- большой лист плотной бумаги(картон),</a:t>
            </a:r>
          </a:p>
          <a:p>
            <a:r>
              <a:rPr lang="ru-RU" sz="2000" dirty="0" smtClean="0"/>
              <a:t>- клеевой </a:t>
            </a:r>
            <a:r>
              <a:rPr lang="ru-RU" sz="2000" dirty="0" err="1" smtClean="0"/>
              <a:t>термопистолет</a:t>
            </a:r>
            <a:r>
              <a:rPr lang="ru-RU" sz="2000" dirty="0" smtClean="0"/>
              <a:t>,</a:t>
            </a:r>
          </a:p>
          <a:p>
            <a:r>
              <a:rPr lang="ru-RU" sz="2000" dirty="0" smtClean="0"/>
              <a:t>- клеевые стержни,</a:t>
            </a:r>
          </a:p>
          <a:p>
            <a:r>
              <a:rPr lang="ru-RU" sz="2000" dirty="0" smtClean="0"/>
              <a:t>- акварельные краски,</a:t>
            </a:r>
          </a:p>
          <a:p>
            <a:r>
              <a:rPr lang="ru-RU" sz="2000" dirty="0" smtClean="0"/>
              <a:t>- кисти,</a:t>
            </a:r>
          </a:p>
          <a:p>
            <a:r>
              <a:rPr lang="ru-RU" sz="2000" dirty="0" smtClean="0"/>
              <a:t>- емкость с водой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384912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2273" y="2636912"/>
            <a:ext cx="6041727" cy="39097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-36512" y="0"/>
            <a:ext cx="8928992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rgbClr val="FF0000"/>
                </a:solidFill>
              </a:rPr>
              <a:t>Шаг 2: Разогрев клеевого </a:t>
            </a:r>
            <a:r>
              <a:rPr lang="ru-RU" sz="3200" dirty="0" err="1" smtClean="0">
                <a:solidFill>
                  <a:srgbClr val="FF0000"/>
                </a:solidFill>
              </a:rPr>
              <a:t>термопистолета</a:t>
            </a:r>
            <a:endParaRPr lang="ru-RU" dirty="0" smtClean="0"/>
          </a:p>
          <a:p>
            <a:r>
              <a:rPr lang="ru-RU" sz="2000" dirty="0" smtClean="0"/>
              <a:t>1.Включите клеевой </a:t>
            </a:r>
            <a:r>
              <a:rPr lang="ru-RU" sz="2000" dirty="0" err="1" smtClean="0"/>
              <a:t>термопистолет</a:t>
            </a:r>
            <a:r>
              <a:rPr lang="ru-RU" sz="2000" dirty="0" smtClean="0"/>
              <a:t> в розетку.</a:t>
            </a:r>
          </a:p>
          <a:p>
            <a:r>
              <a:rPr lang="ru-RU" sz="2000" dirty="0" smtClean="0"/>
              <a:t>2.Подождите, пока он разогреется</a:t>
            </a:r>
          </a:p>
          <a:p>
            <a:r>
              <a:rPr lang="ru-RU" sz="2000" dirty="0" smtClean="0"/>
              <a:t>3.Начинайте рисовать клеем. </a:t>
            </a:r>
          </a:p>
          <a:p>
            <a:r>
              <a:rPr lang="ru-RU" sz="2000" dirty="0" smtClean="0"/>
              <a:t>Заранее продумайте композицию</a:t>
            </a:r>
          </a:p>
          <a:p>
            <a:r>
              <a:rPr lang="ru-RU" sz="2000" dirty="0" smtClean="0"/>
              <a:t> или просто прислушайтесь к своему настроению</a:t>
            </a:r>
          </a:p>
          <a:p>
            <a:r>
              <a:rPr lang="ru-RU" sz="2000" dirty="0" smtClean="0"/>
              <a:t> и создавайте свой шедевр спонтанно.</a:t>
            </a:r>
            <a:endParaRPr lang="ru-RU" sz="2000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2636912"/>
            <a:ext cx="3138785" cy="39097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770008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152" t="2722" r="4216" b="13056"/>
          <a:stretch/>
        </p:blipFill>
        <p:spPr bwMode="auto">
          <a:xfrm>
            <a:off x="4355976" y="620688"/>
            <a:ext cx="4608512" cy="27765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512" t="11608" r="7692" b="4713"/>
          <a:stretch/>
        </p:blipFill>
        <p:spPr bwMode="auto">
          <a:xfrm>
            <a:off x="3192901" y="3801529"/>
            <a:ext cx="2952328" cy="29838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0" name="Picture 4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98" t="7421" r="6493" b="4371"/>
          <a:stretch/>
        </p:blipFill>
        <p:spPr bwMode="auto">
          <a:xfrm>
            <a:off x="6232559" y="3801529"/>
            <a:ext cx="2880321" cy="29838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1" name="Picture 5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235" t="16659" r="11095" b="19427"/>
          <a:stretch/>
        </p:blipFill>
        <p:spPr bwMode="auto">
          <a:xfrm>
            <a:off x="-35803" y="3801529"/>
            <a:ext cx="3124635" cy="29557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6008" y="764704"/>
            <a:ext cx="4329967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dirty="0" smtClean="0">
                <a:solidFill>
                  <a:srgbClr val="FF0000"/>
                </a:solidFill>
              </a:rPr>
              <a:t>Перенос рисунка </a:t>
            </a:r>
          </a:p>
          <a:p>
            <a:pPr algn="ctr"/>
            <a:r>
              <a:rPr lang="ru-RU" sz="3200" dirty="0" smtClean="0">
                <a:solidFill>
                  <a:srgbClr val="FF0000"/>
                </a:solidFill>
              </a:rPr>
              <a:t>с помощью</a:t>
            </a:r>
          </a:p>
          <a:p>
            <a:pPr algn="ctr"/>
            <a:r>
              <a:rPr lang="ru-RU" sz="3200" dirty="0" smtClean="0">
                <a:solidFill>
                  <a:srgbClr val="FF0000"/>
                </a:solidFill>
              </a:rPr>
              <a:t>копировальной бумаги </a:t>
            </a:r>
          </a:p>
          <a:p>
            <a:pPr algn="ctr"/>
            <a:r>
              <a:rPr lang="ru-RU" sz="3200" dirty="0" smtClean="0">
                <a:solidFill>
                  <a:srgbClr val="FF0000"/>
                </a:solidFill>
              </a:rPr>
              <a:t>или трафарета</a:t>
            </a:r>
            <a:endParaRPr lang="ru-RU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39795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32" y="2564904"/>
            <a:ext cx="4513042" cy="353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11560" y="476672"/>
            <a:ext cx="7200800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rgbClr val="FF0000"/>
                </a:solidFill>
              </a:rPr>
              <a:t>Шаг 3: Раскрашивание</a:t>
            </a:r>
          </a:p>
          <a:p>
            <a:endParaRPr lang="ru-RU" dirty="0" smtClean="0"/>
          </a:p>
          <a:p>
            <a:r>
              <a:rPr lang="ru-RU" sz="2000" dirty="0" smtClean="0"/>
              <a:t>Когда композиция будет завершена, и клей остынет и подсохнет, приступайте к раскрашиванию акварельными красками.</a:t>
            </a:r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2564904"/>
            <a:ext cx="4446186" cy="353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4984254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</TotalTime>
  <Words>153</Words>
  <Application>Microsoft Office PowerPoint</Application>
  <PresentationFormat>Экран (4:3)</PresentationFormat>
  <Paragraphs>35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Пользователь Windows</cp:lastModifiedBy>
  <cp:revision>8</cp:revision>
  <dcterms:created xsi:type="dcterms:W3CDTF">2021-05-04T05:47:07Z</dcterms:created>
  <dcterms:modified xsi:type="dcterms:W3CDTF">2021-05-04T08:40:52Z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1000438</vt:lpwstr>
  </property>
  <property fmtid="{D5CDD505-2E9C-101B-9397-08002B2CF9AE}" name="NXPowerLiteSettings" pid="3">
    <vt:lpwstr>C7000400038000</vt:lpwstr>
  </property>
  <property fmtid="{D5CDD505-2E9C-101B-9397-08002B2CF9AE}" name="NXPowerLiteVersion" pid="4">
    <vt:lpwstr>S9.0.3</vt:lpwstr>
  </property>
</Properties>
</file>