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3" r:id="rId8"/>
    <p:sldId id="261" r:id="rId9"/>
    <p:sldId id="266" r:id="rId10"/>
    <p:sldId id="265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0851-A383-4A4B-8E86-8A1045EB8FD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24D0-0987-4AC1-88C7-6F1A59BA6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0851-A383-4A4B-8E86-8A1045EB8FD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24D0-0987-4AC1-88C7-6F1A59BA6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0851-A383-4A4B-8E86-8A1045EB8FD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24D0-0987-4AC1-88C7-6F1A59BA6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0851-A383-4A4B-8E86-8A1045EB8FD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24D0-0987-4AC1-88C7-6F1A59BA6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0851-A383-4A4B-8E86-8A1045EB8FD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24D0-0987-4AC1-88C7-6F1A59BA6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0851-A383-4A4B-8E86-8A1045EB8FD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24D0-0987-4AC1-88C7-6F1A59BA6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0851-A383-4A4B-8E86-8A1045EB8FD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24D0-0987-4AC1-88C7-6F1A59BA6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0851-A383-4A4B-8E86-8A1045EB8FD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24D0-0987-4AC1-88C7-6F1A59BA6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0851-A383-4A4B-8E86-8A1045EB8FD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24D0-0987-4AC1-88C7-6F1A59BA6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0851-A383-4A4B-8E86-8A1045EB8FD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24D0-0987-4AC1-88C7-6F1A59BA6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0851-A383-4A4B-8E86-8A1045EB8FD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24D0-0987-4AC1-88C7-6F1A59BA6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60851-A383-4A4B-8E86-8A1045EB8FD8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A24D0-0987-4AC1-88C7-6F1A59BA6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17040" y="1916832"/>
            <a:ext cx="93610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Деловая игра</a:t>
            </a: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«Здоровый педагог – здоровые дети»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8924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Струнные инструменты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такие как скрипка, гитара,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благотворное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влияние на работу сердца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сосудов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Звуки духовых инструментов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очищают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легкие и бронхи, а также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оказывают  положительное влияние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кровообращение и всю дыхательную систему.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Ударные инструменты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помогут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привести в норму работу сердца, 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также способствуют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лечении заболеваний печени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кровеносной системы.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Звуки барабана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воздействуют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на настроение человека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Звуки фортепиано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воздействуют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человека успокаивающе. Они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придают внутреннюю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уверенность, гармонию и безмятежность.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161824"/>
            <a:ext cx="91440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Двигайся больше — проживёшь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Профилактика старенья— в бесконечности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Чисто жить — здоровым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Кто аккуратен — тот людям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Не в меру еда — болезнь и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Ешь да не жирей — будешь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Зелень на столе —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здоровье на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Кто рано встаёт — тому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Не пеняй на соседа, когда спишь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Слабеет тело без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Без дела жить — только небо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Хлеб на ноги ставит, а вино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Кто курит табак, тот сам себе ….;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Табак здоровье разрушает и ума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Курильщик — сам себе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Если хочешь долго жить —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Кто спортом занимается — тот силы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Спорт — эликсир …;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Здоровье сгубишь — новое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pic.rutubelist.ru/video/13/dd/13dd5f2d71690c7387f4c7de94ec40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6712"/>
            <a:ext cx="9144000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3068960"/>
            <a:ext cx="3628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Спасибо  за внимание.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348880"/>
            <a:ext cx="6364371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«Здоровье – это капитал,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человеку природой изначально,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потеряв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который,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трудно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вернуть обратно» - М. Монтень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772816"/>
            <a:ext cx="5929252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Неблагоприятные факторы: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генетические факторы – 15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%;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состояние окружающей среды - 20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%;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медицинское обеспечение — 10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%;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условия и образ жизни людей — 55%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916832"/>
            <a:ext cx="646330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осточная мудрость: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«Здоровье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— это вершина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которую должен каждый покорить сам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2780928"/>
            <a:ext cx="77378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«Здоровье – это состояние полного физического,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психического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социального благополучия».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vospitatel.online/storage/app/docs/152/981/000/152981/632427a31dbdf56922920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0"/>
            <a:ext cx="6120680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vospitatel.online/storage/app/docs/152/981/000/152981/632427a31dcc195820249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-60608"/>
            <a:ext cx="3899833" cy="6918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рмаково\Pictures\игра реб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0"/>
            <a:ext cx="7488832" cy="67125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.znanio.ru/d5af0e/18/c3/422cc12a47068238e48c59b9e7c9c23c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69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11551</TotalTime>
  <Words>292</Words>
  <Application>Microsoft Office PowerPoint</Application>
  <PresentationFormat>Экран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Ермаково</dc:creator>
  <cp:lastModifiedBy>Ермаково</cp:lastModifiedBy>
  <cp:revision>3</cp:revision>
  <dcterms:created xsi:type="dcterms:W3CDTF">2024-02-26T09:54:35Z</dcterms:created>
  <dcterms:modified xsi:type="dcterms:W3CDTF">2024-03-22T11:54:14Z</dcterms:modified>
</cp:coreProperties>
</file>