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0" r:id="rId3"/>
    <p:sldId id="257" r:id="rId4"/>
    <p:sldId id="285" r:id="rId5"/>
    <p:sldId id="276" r:id="rId6"/>
    <p:sldId id="277" r:id="rId7"/>
    <p:sldId id="286" r:id="rId8"/>
    <p:sldId id="287" r:id="rId9"/>
    <p:sldId id="281" r:id="rId10"/>
    <p:sldId id="289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0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4.jpe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9.jpeg" Type="http://schemas.openxmlformats.org/officeDocument/2006/relationships/image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8" Target="../media/image17.jpeg" Type="http://schemas.openxmlformats.org/officeDocument/2006/relationships/image"/><Relationship Id="rId3" Target="../media/image12.jpeg" Type="http://schemas.openxmlformats.org/officeDocument/2006/relationships/image"/><Relationship Id="rId7" Target="../media/image16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5.jpeg" Type="http://schemas.openxmlformats.org/officeDocument/2006/relationships/image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 7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484784"/>
            <a:ext cx="4896544" cy="2880320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мастерская </a:t>
            </a:r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 желе»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653136"/>
            <a:ext cx="3569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Козырь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Анатольевна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573325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Ермаково, 2021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xmlns="" val="32001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96" y="188640"/>
            <a:ext cx="38136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Users\User\Desktop\c80BsTENBH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2414"/>
            <a:ext cx="3744416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User\Desktop\L7GS7bGH-z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3024336" cy="37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Desktop\apxB0PFBEM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320972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7864" y="407707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Играем  в желе.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Сенсорные коробки.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54868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 с педагогами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4" t="132" r="-47" b="41711"/>
          <a:stretch/>
        </p:blipFill>
        <p:spPr bwMode="auto">
          <a:xfrm>
            <a:off x="251520" y="1167805"/>
            <a:ext cx="475506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001" b="8125"/>
          <a:stretch/>
        </p:blipFill>
        <p:spPr bwMode="auto">
          <a:xfrm>
            <a:off x="4723358" y="3789040"/>
            <a:ext cx="4025105" cy="273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624234" cy="2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47" r="1258" b="2715"/>
          <a:stretch/>
        </p:blipFill>
        <p:spPr bwMode="auto">
          <a:xfrm>
            <a:off x="5195875" y="1151340"/>
            <a:ext cx="3899545" cy="24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16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рмаково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4932040" cy="3744416"/>
          </a:xfrm>
          <a:prstGeom prst="rect">
            <a:avLst/>
          </a:prstGeom>
          <a:noFill/>
        </p:spPr>
      </p:pic>
      <p:pic>
        <p:nvPicPr>
          <p:cNvPr id="1027" name="Picture 3" descr="C:\Users\Ермаково\Desktop\88a35c8004ce9530da155d19e3ec6e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1844824"/>
            <a:ext cx="4139952" cy="45811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116632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для детей –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развитие  творческих способностей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060848"/>
            <a:ext cx="4139952" cy="11521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Художница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Сью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Хенг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Бун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543609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320715"/>
            <a:ext cx="360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3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3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рисунки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28" t="34072" r="12707" b="14817"/>
          <a:stretch/>
        </p:blipFill>
        <p:spPr bwMode="auto">
          <a:xfrm>
            <a:off x="149086" y="692696"/>
            <a:ext cx="445841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66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99" t="9834" r="10000" b="5279"/>
          <a:stretch/>
        </p:blipFill>
        <p:spPr bwMode="auto">
          <a:xfrm>
            <a:off x="16396" y="116630"/>
            <a:ext cx="3150543" cy="29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" t="2638" r="54271" b="53473"/>
          <a:stretch/>
        </p:blipFill>
        <p:spPr bwMode="auto">
          <a:xfrm>
            <a:off x="24805" y="3573016"/>
            <a:ext cx="2889245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25" t="2222" r="8437" b="48889"/>
          <a:stretch/>
        </p:blipFill>
        <p:spPr bwMode="auto">
          <a:xfrm>
            <a:off x="5918742" y="3573016"/>
            <a:ext cx="3198309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46" t="19772" r="5000" b="19445"/>
          <a:stretch/>
        </p:blipFill>
        <p:spPr bwMode="auto">
          <a:xfrm>
            <a:off x="2918790" y="3587862"/>
            <a:ext cx="2999952" cy="29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71" t="54444" r="2604" b="1111"/>
          <a:stretch/>
        </p:blipFill>
        <p:spPr bwMode="auto">
          <a:xfrm>
            <a:off x="3166939" y="116631"/>
            <a:ext cx="5950112" cy="29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43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473353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требуется для 3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рисования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4261"/>
            <a:ext cx="5472608" cy="566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1484784"/>
            <a:ext cx="30243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Пиала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Желатин</a:t>
            </a:r>
          </a:p>
          <a:p>
            <a:pPr marL="457200" indent="-457200" algn="ctr">
              <a:buFont typeface="Arial" charset="0"/>
              <a:buChar char="•"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Краски</a:t>
            </a:r>
          </a:p>
          <a:p>
            <a:pPr marL="457200" indent="-457200" algn="ctr">
              <a:buFont typeface="Arial" charset="0"/>
              <a:buChar char="•"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Инструменты для рисования</a:t>
            </a:r>
          </a:p>
          <a:p>
            <a:pPr marL="457200" indent="-457200" algn="ctr">
              <a:buFont typeface="Arial" charset="0"/>
              <a:buChar char="•"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Салфетки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73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7547"/>
            <a:ext cx="2486678" cy="19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1" y="239661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– прозрачное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«полотно»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183037"/>
            <a:ext cx="2304256" cy="166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43795"/>
            <a:ext cx="2268108" cy="170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4048" y="239661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Краски для рисования в желе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791" y="5267826"/>
            <a:ext cx="2673907" cy="152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81411" y="947547"/>
            <a:ext cx="1160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10г желатина на 200мл воды, нагреть до 80*, не кипятить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507746" cy="187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62136" y="2914034"/>
            <a:ext cx="298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136" y="3356992"/>
            <a:ext cx="2315332" cy="185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219" y="3314145"/>
            <a:ext cx="3140121" cy="31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76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28" r="833" b="8889"/>
          <a:stretch/>
        </p:blipFill>
        <p:spPr bwMode="auto">
          <a:xfrm>
            <a:off x="0" y="1304925"/>
            <a:ext cx="9067800" cy="49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260648"/>
            <a:ext cx="468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первый опыт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1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бота\фото дс\8yy3kuP49X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75" t="12427" r="12349" b="36659"/>
          <a:stretch/>
        </p:blipFill>
        <p:spPr bwMode="auto">
          <a:xfrm>
            <a:off x="179512" y="3455564"/>
            <a:ext cx="3672408" cy="33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работа\фото дс\RpXLqobm-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19" t="20179" r="19305" b="9063"/>
          <a:stretch/>
        </p:blipFill>
        <p:spPr bwMode="auto">
          <a:xfrm rot="5400000">
            <a:off x="5003908" y="-315276"/>
            <a:ext cx="25205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работа\фото дс\RsQT3B4bWC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55" t="18346" r="5055" b="21142"/>
          <a:stretch/>
        </p:blipFill>
        <p:spPr bwMode="auto">
          <a:xfrm>
            <a:off x="179511" y="116633"/>
            <a:ext cx="3689933" cy="325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работа\фото дс\xu8JeqxFup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05" r="22417" b="21156"/>
          <a:stretch/>
        </p:blipFill>
        <p:spPr bwMode="auto">
          <a:xfrm>
            <a:off x="4644007" y="2852936"/>
            <a:ext cx="3808979" cy="386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9" y="325562"/>
            <a:ext cx="6192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 с детьми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00808"/>
            <a:ext cx="244848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9" t="3728" r="15357" b="6796"/>
          <a:stretch>
            <a:fillRect/>
          </a:stretch>
        </p:blipFill>
        <p:spPr bwMode="auto">
          <a:xfrm>
            <a:off x="7020272" y="1700808"/>
            <a:ext cx="214223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7988"/>
            <a:ext cx="2088232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54" r="4869" b="19870"/>
          <a:stretch>
            <a:fillRect/>
          </a:stretch>
        </p:blipFill>
        <p:spPr bwMode="auto">
          <a:xfrm rot="5400000">
            <a:off x="1999673" y="1885554"/>
            <a:ext cx="2787420" cy="227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28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5642</TotalTime>
  <Words>111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дошкольное образовательное учреждение детский сад № 7</vt:lpstr>
      <vt:lpstr>Слайд 2</vt:lpstr>
      <vt:lpstr>Художница из Австралии Сью Хенг Бун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в желе</dc:title>
  <dc:creator>User</dc:creator>
  <cp:lastModifiedBy>Ермаково</cp:lastModifiedBy>
  <cp:revision>79</cp:revision>
  <dcterms:created xsi:type="dcterms:W3CDTF">2020-03-18T12:40:35Z</dcterms:created>
  <dcterms:modified xsi:type="dcterms:W3CDTF">2021-01-18T08:49:52Z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1301036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