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94A2A8-D58D-4FC5-8EF4-4D26DFC27EDE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95456" cy="2796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Викторина для родителей:</a:t>
            </a:r>
            <a:b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Что мы </a:t>
            </a:r>
            <a:r>
              <a:rPr lang="ru-RU" smtClean="0">
                <a:solidFill>
                  <a:srgbClr val="CC0000"/>
                </a:solidFill>
                <a:latin typeface="Arial Black" pitchFamily="34" charset="0"/>
              </a:rPr>
              <a:t>знаем о </a:t>
            </a:r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здоровом образе жизни?</a:t>
            </a:r>
            <a:endParaRPr lang="ru-RU" dirty="0"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5. Сколько часов в сутки должен спать ребенок?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75200"/>
            <a:ext cx="4038600" cy="412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12 часов;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чем больше, тем лучше;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в)8 часов;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как придется.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Режим дня складывается из ночного (с 21 до 7часов) и дневного сна (с 13 до 15 часов). Недосыпание может явиться одной из причин возникновения неврозов у детей.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 этой основе ребенок становится плаксив, раздражителен, чувствует себя дискомфортно, с трудом включается в предложенную деятельность, быстро устает.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Следовательно, очень важно соблюдать режим сна.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6. Что способствует лучшему засыпанию?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user\Desktop\23502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44727"/>
            <a:ext cx="4038600" cy="238618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просмотр мультфильма перед сном;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подвижные игры;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спокойная музыка, удобная постель;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игра на компьютере.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Процесс засыпания усложняется и удлиняется, если дети перевозбуждены.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Поэтому незадолго до сна необходимо устранить все причины, которые создают в коре головного мозга очаг повышенной возбудимости, нарушается процесс засыпания.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Полумрак, приглушенная музыка, удобная чистая постель, хорошо проветренное помещение, ласковое отношение и вместе с тем мягкая настойчивость способствует нормальному засыпанию.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440616" cy="15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7. Что является важным условием рационального питания дошкольников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4322" y="1920875"/>
            <a:ext cx="316435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а) в меню должно присутствовать как можно больше сладостей;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блюда должны быть красиво оформлены;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необходимо соблюдать режим питания;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надо кушать как можно чаще.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1752" y="1527048"/>
            <a:ext cx="8590728" cy="4998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Правильный подбор продуктов - условие необходимое, но еще недостаточное для рационального питания дошкольников. да нужно стремиться к тому, чтобы готовые блюда были красивыми, вкусными, ароматными и готовились с учетом индивидуальных вкусов детей.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Но очень важно строгий режим питания, в котором предусмотрено не менее четырех приемов пищи; завтрак, обед, полдник, ужин, причем три из них обязательно должны включать горячие блюда.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интервал между приемами пищи слишком велик (более 4 часов), у ребенка снижается работоспособность, память.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Чрезмерно частый прием пищи уменьшает аппетит и тем самым ухудшает усвояемость пищевых веществ.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8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8. Целесообразно ли наказывать ребенка ограничением в движении?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97910"/>
            <a:ext cx="4038600" cy="367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а) почему бы и нет?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нет, лучше использовать другие виды наказания;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заставить двигаться пока не упадет;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лучше переключиться на другой вид деятельности.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Ребенок - это человек с постоянной потребностью в движении. "...А у меня в ногах - вечный двигатель, </a:t>
            </a:r>
            <a:r>
              <a:rPr lang="ru-RU" sz="2200" dirty="0" err="1" smtClean="0">
                <a:solidFill>
                  <a:srgbClr val="0070C0"/>
                </a:solidFill>
              </a:rPr>
              <a:t>прыгатель</a:t>
            </a:r>
            <a:r>
              <a:rPr lang="ru-RU" sz="2200" dirty="0" smtClean="0">
                <a:solidFill>
                  <a:srgbClr val="0070C0"/>
                </a:solidFill>
              </a:rPr>
              <a:t> и вечный </a:t>
            </a:r>
            <a:r>
              <a:rPr lang="ru-RU" sz="2200" dirty="0" err="1" smtClean="0">
                <a:solidFill>
                  <a:srgbClr val="0070C0"/>
                </a:solidFill>
              </a:rPr>
              <a:t>бегатель</a:t>
            </a:r>
            <a:r>
              <a:rPr lang="ru-RU" sz="2200" dirty="0" smtClean="0">
                <a:solidFill>
                  <a:srgbClr val="0070C0"/>
                </a:solidFill>
              </a:rPr>
              <a:t>". Если детей ограничивать в возможности бегать, прыгать, скакать, вертеться, то у них накапливается ощущение усталости, беспокойства, неуверенности в себе. Поэтому для начала запомните: не наказывайте ребенка ограничением в движении ("Сядь!", "Угомонись!", "Встань в угол!"). И не даром в Греции, на стене форума были высечены слова, которые могут стать девизом для всех нас: "Если хочешь быть сильным - бегай, если хочешь быть красивым - бегай, если хочешь быть умным - бегай". 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Но ребенок  должен уметь самостоятельно регулировать свою двигательную активность в общественных места, при проведении различных мероприятий, понимая, что своими активными движениями может доставить неудобства другим.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512624" cy="18002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C0000"/>
                </a:solidFill>
                <a:latin typeface="Arial Black" pitchFamily="34" charset="0"/>
              </a:rPr>
              <a:t>9. Какие основные компоненты обязательны в режиме дня ребенка?</a:t>
            </a:r>
            <a:endParaRPr lang="ru-RU" sz="36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9459" y="1920875"/>
            <a:ext cx="301408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4038600" cy="4865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зарядка, прогулка, сон, питание, двигательная активность;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игры, питание, прогулка;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ночной сон, питание, прогулка;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игры и развлечения в течение дня, питание.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58644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 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772816"/>
            <a:ext cx="8503920" cy="4926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Поведение ребенка в детском саду, его настроение, работоспособность находятся в прямой зависимости от того, как организованы его деятельность и сон в семье в обычные дни, а также в выходные дни.</a:t>
            </a:r>
          </a:p>
          <a:p>
            <a:pPr>
              <a:buNone/>
            </a:pPr>
            <a:r>
              <a:rPr lang="ru-RU" sz="2000" dirty="0" smtClean="0"/>
              <a:t>Выходные дни дети проводят дома, как правило с существенными отклонениями и даже нарушениями привычного режима. </a:t>
            </a:r>
          </a:p>
          <a:p>
            <a:pPr>
              <a:buNone/>
            </a:pPr>
            <a:r>
              <a:rPr lang="ru-RU" sz="2000" dirty="0" smtClean="0"/>
              <a:t>Не случайно функциональный уровень детей дошкольников в понедельник хуже, чем во второй - третий день недели. </a:t>
            </a:r>
          </a:p>
          <a:p>
            <a:pPr>
              <a:buNone/>
            </a:pPr>
            <a:r>
              <a:rPr lang="ru-RU" sz="2000" dirty="0" smtClean="0"/>
              <a:t>Поэтому необходимо упорядочить домашний режим и по возможности приблизить его к режиму дня, установленному в детском саду. </a:t>
            </a:r>
          </a:p>
          <a:p>
            <a:pPr>
              <a:buNone/>
            </a:pPr>
            <a:r>
              <a:rPr lang="ru-RU" sz="2000" dirty="0" smtClean="0"/>
              <a:t>Желательно, чтобы выходные дни были посвящены полноценному отдыху на воздухе, также необходима регламентация просмотра телепередач, особенно перед сном.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1.  Что такое прогулка?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веселое времяпровождение;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игры на свежем воздухе;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в)часть суток;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обязательный момент режима дня...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836712"/>
            <a:ext cx="27363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179512" y="2420888"/>
            <a:ext cx="2664296" cy="3888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Не забывайте, дорогие мамы и папы, о том, что режим - важнейший фактор в сохранении здоровья ребенка! Благодарим Вас за участие в нашей беседе.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Наградой каждому участнику пусть послужит радость от общения с вашим здоровым малышом.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Для его здоровья мы будем продолжать трудиться вместе с вами!</a:t>
            </a:r>
            <a:endParaRPr lang="ru-RU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664296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2664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339181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Правильный ответ: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Прогулка - это обязательный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</a:t>
            </a:r>
          </a:p>
          <a:p>
            <a:pPr>
              <a:buNone/>
            </a:pP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 дети реализуют 50% суточной потребности в активных движениях.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2. Какое значение имеет прогулка для здоровья?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4967"/>
            <a:ext cx="4038600" cy="302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23184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вредит здоровью: ребенок простывает;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способствует укреплению организма ребенка;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после прогулки улучшается аппетит.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1752" y="1268760"/>
            <a:ext cx="8503920" cy="51125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Чистый воздух способствует укреплению организма ребенка, повышает его сопротивляемость  инфекциям и простудным заболеваниям, улучшению обменных процессов.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Кроме того, свежий воздух играет большую роль в жизнедеятельности организма, так как кислород, который поступает из воздуха, является еще источником энергии.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162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3. Какова общая продолжительность прогулки для ребенка дошкольного возраста?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83923"/>
            <a:ext cx="4038600" cy="29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30 минут;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2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3-4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целый день с перерывами на обед.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Длительность пребывания </a:t>
            </a:r>
            <a:r>
              <a:rPr lang="ru-RU" smtClean="0">
                <a:solidFill>
                  <a:srgbClr val="0070C0"/>
                </a:solidFill>
              </a:rPr>
              <a:t>на свежем </a:t>
            </a:r>
            <a:r>
              <a:rPr lang="ru-RU" dirty="0" smtClean="0">
                <a:solidFill>
                  <a:srgbClr val="0070C0"/>
                </a:solidFill>
              </a:rPr>
              <a:t>воздухе в разные сезоны года существенно варьируются, но даже в холодное время и ненастную погоду она не должна быть меньше 3-4 часов.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Детей 3-7 лет не стоит лишать прогулки даже при </a:t>
            </a:r>
            <a:r>
              <a:rPr lang="ru-RU" dirty="0" err="1" smtClean="0">
                <a:solidFill>
                  <a:srgbClr val="0070C0"/>
                </a:solidFill>
              </a:rPr>
              <a:t>t</a:t>
            </a:r>
            <a:r>
              <a:rPr lang="ru-RU" dirty="0" smtClean="0">
                <a:solidFill>
                  <a:srgbClr val="0070C0"/>
                </a:solidFill>
              </a:rPr>
              <a:t> воздуха -20; - 25 с, можно просто сократить её продолжительность.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При моросящем дожде можно побродить с ребенком под разноцветными веселыми зонтиками. при сильном ветре - найти укрытие.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дни, когда выйти с детьми на улицу нельзя, дома можно открыть откройте окно в одной из комнат, одеть на ребенка теплую шапочку, кофточку и штанишки и поиграть с ним в подвижные игры.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C0000"/>
                </a:solidFill>
                <a:latin typeface="Arial Black" pitchFamily="34" charset="0"/>
              </a:rPr>
              <a:t>4. Зачем нужен дневной сон?</a:t>
            </a:r>
            <a:endParaRPr lang="ru-RU" sz="32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5437" y="3280569"/>
            <a:ext cx="1762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а) в качестве наказания;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для восстановления сил;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для отдыха родителей от ребенка;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возможность доспать прерванный ночной сон.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Ребенок дошкольник очень впечатлителен, эмоционален, энергичен.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Во время сна восстанавливается функциональное состояние нервной системы.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Во время сна осуществляется процесс переработки информации, поступающей за день, ее анализ и отбор для хранения и долгосрочной памяти. Таким образом, во время сна мозг продолжает работать, увеличиваются его кровоснабжения и потребления кислорода, а мышцы отдыхают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541</TotalTime>
  <Words>1156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Викторина для родителей: Что мы знаем о здоровом образе жизни?</vt:lpstr>
      <vt:lpstr>1.  Что такое прогулка?</vt:lpstr>
      <vt:lpstr>Правильный ответ:</vt:lpstr>
      <vt:lpstr>2. Какое значение имеет прогулка для здоровья?</vt:lpstr>
      <vt:lpstr>Правильный ответ:</vt:lpstr>
      <vt:lpstr>3. Какова общая продолжительность прогулки для ребенка дошкольного возраста?</vt:lpstr>
      <vt:lpstr>Правильный ответ:</vt:lpstr>
      <vt:lpstr>4. Зачем нужен дневной сон?</vt:lpstr>
      <vt:lpstr>Правильный ответ:</vt:lpstr>
      <vt:lpstr>5. Сколько часов в сутки должен спать ребенок?</vt:lpstr>
      <vt:lpstr>Правильный ответ:</vt:lpstr>
      <vt:lpstr>6. Что способствует лучшему засыпанию?</vt:lpstr>
      <vt:lpstr>Правильный ответ:</vt:lpstr>
      <vt:lpstr>7. Что является важным условием рационального питания дошкольников?</vt:lpstr>
      <vt:lpstr>Правильный ответ:</vt:lpstr>
      <vt:lpstr>8. Целесообразно ли наказывать ребенка ограничением в движении?</vt:lpstr>
      <vt:lpstr>Правильный ответ :</vt:lpstr>
      <vt:lpstr>9. Какие основные компоненты обязательны в режиме дня ребенка?</vt:lpstr>
      <vt:lpstr>Правильный ответ :</vt:lpstr>
      <vt:lpstr>Слайд 20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"Кто хочет стать здоровым»</dc:title>
  <dc:creator>user</dc:creator>
  <cp:lastModifiedBy>Ермаково</cp:lastModifiedBy>
  <cp:revision>23</cp:revision>
  <dcterms:created xsi:type="dcterms:W3CDTF">2013-04-16T09:07:26Z</dcterms:created>
  <dcterms:modified xsi:type="dcterms:W3CDTF">2023-12-01T11:40:54Z</dcterms:modified>
</cp:coreProperties>
</file>