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91" r:id="rId4"/>
    <p:sldId id="270" r:id="rId5"/>
    <p:sldId id="293" r:id="rId6"/>
    <p:sldId id="286" r:id="rId7"/>
    <p:sldId id="288" r:id="rId8"/>
    <p:sldId id="289" r:id="rId9"/>
    <p:sldId id="290" r:id="rId10"/>
    <p:sldId id="29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97" autoAdjust="0"/>
    <p:restoredTop sz="90143" autoAdjust="0"/>
  </p:normalViewPr>
  <p:slideViewPr>
    <p:cSldViewPr>
      <p:cViewPr>
        <p:scale>
          <a:sx n="65" d="100"/>
          <a:sy n="65" d="100"/>
        </p:scale>
        <p:origin x="-15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C0281-DAD0-4499-9124-DC08F3E7F7F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B035-8B41-4319-9D85-1EFAEADCA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74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9B035-8B41-4319-9D85-1EFAEADCAB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17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E2E3-5B06-4A5A-BC80-4D4EFFF3AA19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EFD8-4F14-4769-99A6-C405EFAC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765B-BDE0-46C5-A3A3-A69876EFFB96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F760-F9CE-41A3-98CB-102708039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27BF-7FE1-4233-AD11-19E61FB9711F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BC21-8333-4793-8FC3-6E6FB145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6E-2D1B-4470-A183-75DE67A71DB2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65BB-E5F1-449E-8936-E36EF14A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F270-D6F7-4258-B94B-CF23D0AB1BFF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997A-4EE9-4305-A9E2-86873E7F2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FA6A-BEEA-4F22-8645-4F329B782D02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F05-826F-4F56-BD59-9C493B29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C2F2-08A4-43AD-AF4B-F75A3FA948D1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5A7A-717A-4408-919B-E7F842755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D8E3-9B20-4911-854F-247E6F43A1D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CBA7-2ADE-45DC-BAFC-DF636F53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91BB-772F-4AA5-994B-8091B10563F1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E8E8-709D-4404-A77B-DC7248C6E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0859-62A1-4022-807D-1BFEC68C3C8D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214E-0470-4D23-8253-54C714F77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E77-315F-43A4-85F0-C48B1ED2C4AF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0F99-29C2-46DC-8612-76F7EFAA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B14A4-C52F-4C60-9948-2B984438A25F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D0E02-7AFD-42F7-A79D-F766D7EB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1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E:\Мамина работа\Картинки\Пираты\f57cc763a4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556792"/>
            <a:ext cx="3929063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Геокэшинг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haroni" pitchFamily="2" charset="-79"/>
              </a:rPr>
              <a:t/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haroni" pitchFamily="2" charset="-79"/>
              </a:rPr>
            </a:br>
            <a:r>
              <a:rPr lang="ru-RU" sz="4400" b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</a:t>
            </a:r>
            <a:r>
              <a:rPr lang="ru-RU" sz="4000" b="1" i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это весело</a:t>
            </a:r>
            <a:r>
              <a:rPr lang="ru-RU" sz="4400" b="1" i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!</a:t>
            </a:r>
            <a:endParaRPr lang="ru-RU" sz="2000" b="1" i="1" dirty="0">
              <a:solidFill>
                <a:srgbClr val="3185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293096"/>
            <a:ext cx="2088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Подготовила: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Костылева Татьяна Сергеевна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170080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Cambria" pitchFamily="18" charset="0"/>
              </a:rPr>
              <a:t>Спасибо за внимание!</a:t>
            </a:r>
            <a:endParaRPr lang="ru-RU" sz="48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26130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геокешинг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Cambria" panose="02040503050406030204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Cambria" panose="02040503050406030204" pitchFamily="18" charset="0"/>
                <a:cs typeface="Times New Roman" pitchFamily="18" charset="0"/>
              </a:rPr>
              <a:t>geo</a:t>
            </a: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» - </a:t>
            </a:r>
            <a:r>
              <a:rPr lang="ru-RU" sz="2800" u="sng" dirty="0">
                <a:latin typeface="Cambria" panose="02040503050406030204" pitchFamily="18" charset="0"/>
                <a:cs typeface="Times New Roman" pitchFamily="18" charset="0"/>
              </a:rPr>
              <a:t>з</a:t>
            </a:r>
            <a:r>
              <a:rPr lang="ru-RU" sz="2800" u="sng" dirty="0" smtClean="0">
                <a:latin typeface="Cambria" panose="02040503050406030204" pitchFamily="18" charset="0"/>
                <a:cs typeface="Times New Roman" pitchFamily="18" charset="0"/>
              </a:rPr>
              <a:t>емля</a:t>
            </a:r>
            <a:r>
              <a:rPr lang="ru-RU" sz="2800" dirty="0" smtClean="0">
                <a:latin typeface="Cambria" panose="02040503050406030204" pitchFamily="18" charset="0"/>
                <a:cs typeface="Times New Roman" pitchFamily="18" charset="0"/>
              </a:rPr>
              <a:t>    +    «</a:t>
            </a:r>
            <a:r>
              <a:rPr lang="ru-RU" sz="2800" dirty="0" err="1">
                <a:latin typeface="Cambria" panose="02040503050406030204" pitchFamily="18" charset="0"/>
                <a:cs typeface="Times New Roman" pitchFamily="18" charset="0"/>
              </a:rPr>
              <a:t>cache</a:t>
            </a: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» – </a:t>
            </a:r>
            <a:r>
              <a:rPr lang="ru-RU" sz="2800" u="sng" dirty="0">
                <a:latin typeface="Cambria" panose="02040503050406030204" pitchFamily="18" charset="0"/>
                <a:cs typeface="Times New Roman" pitchFamily="18" charset="0"/>
              </a:rPr>
              <a:t>тайник</a:t>
            </a: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cs typeface="Times New Roman" pitchFamily="18" charset="0"/>
              </a:rPr>
              <a:t> = «</a:t>
            </a:r>
            <a:r>
              <a:rPr lang="ru-RU" sz="2800" u="sng" dirty="0"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sz="2800" u="sng" dirty="0" smtClean="0">
                <a:latin typeface="Cambria" panose="02040503050406030204" pitchFamily="18" charset="0"/>
                <a:cs typeface="Times New Roman" pitchFamily="18" charset="0"/>
              </a:rPr>
              <a:t>оиск </a:t>
            </a:r>
            <a:r>
              <a:rPr lang="ru-RU" sz="2800" u="sng" dirty="0">
                <a:latin typeface="Cambria" panose="02040503050406030204" pitchFamily="18" charset="0"/>
                <a:cs typeface="Times New Roman" pitchFamily="18" charset="0"/>
              </a:rPr>
              <a:t>тайника в земле</a:t>
            </a:r>
            <a:r>
              <a:rPr lang="ru-RU" sz="2800" dirty="0" smtClean="0">
                <a:latin typeface="Cambria" panose="02040503050406030204" pitchFamily="18" charset="0"/>
                <a:cs typeface="Times New Roman" pitchFamily="18" charset="0"/>
              </a:rPr>
              <a:t>» </a:t>
            </a:r>
          </a:p>
          <a:p>
            <a:endParaRPr lang="ru-RU" sz="2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endParaRPr lang="ru-RU" sz="2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 smtClean="0">
              <a:solidFill>
                <a:srgbClr val="000000"/>
              </a:solidFill>
              <a:latin typeface="Cambria" panose="02040503050406030204" pitchFamily="18" charset="0"/>
              <a:ea typeface="Times New Roman"/>
            </a:endParaRPr>
          </a:p>
        </p:txBody>
      </p:sp>
      <p:pic>
        <p:nvPicPr>
          <p:cNvPr id="14340" name="Picture 6" descr="E:\Мамина работа\Картинки\Анимация\Пираты\pirateparrotwalkinghgclrkp4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14492" y="3139409"/>
            <a:ext cx="1485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darfix.ru/wp-content/uploads/d/2/1/d215fc9e45f98b710242de8866e278c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6" y="2276872"/>
            <a:ext cx="55086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091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6912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Times New Roman"/>
              </a:rPr>
              <a:t>                      </a:t>
            </a:r>
            <a:r>
              <a:rPr lang="ru-RU" sz="32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Times New Roman"/>
              </a:rPr>
              <a:t>Геокешинг</a:t>
            </a:r>
            <a:endParaRPr lang="ru-RU" sz="3200" b="1" dirty="0" smtClean="0">
              <a:solidFill>
                <a:schemeClr val="tx2"/>
              </a:solidFill>
              <a:latin typeface="Cambria" panose="02040503050406030204" pitchFamily="18" charset="0"/>
              <a:ea typeface="Times New Roman"/>
            </a:endParaRPr>
          </a:p>
          <a:p>
            <a:pPr lvl="0"/>
            <a:endParaRPr lang="ru-RU" sz="3200" b="1" dirty="0">
              <a:solidFill>
                <a:schemeClr val="tx2"/>
              </a:solidFill>
              <a:latin typeface="Cambria" panose="02040503050406030204" pitchFamily="18" charset="0"/>
              <a:ea typeface="Times New Roman"/>
            </a:endParaRPr>
          </a:p>
          <a:p>
            <a:pPr lvl="0"/>
            <a:r>
              <a:rPr lang="ru-RU" sz="2800" b="1" i="1" u="sng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Цель</a:t>
            </a:r>
            <a:r>
              <a:rPr lang="ru-RU" sz="2800" b="1" u="sng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ru-RU" sz="2800" b="1" i="1" u="sng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и</a:t>
            </a:r>
            <a:r>
              <a:rPr lang="ru-RU" sz="2800" b="1" i="1" u="sng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спользования </a:t>
            </a:r>
            <a:r>
              <a:rPr lang="ru-RU" sz="2800" b="1" i="1" u="sng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геокешинга</a:t>
            </a:r>
            <a:r>
              <a:rPr lang="ru-RU" sz="2800" b="1" i="1" u="sng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в </a:t>
            </a:r>
            <a:r>
              <a:rPr lang="ru-RU" sz="2800" b="1" i="1" u="sng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работе с дошкольниками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пропаганда здорового образа жизни через спортивно – познавательную игру.</a:t>
            </a:r>
            <a:endParaRPr lang="en-US" sz="2800" i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4" descr="девушка с огнём - Часики и другие флешечки- я.ру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49712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3140968"/>
            <a:ext cx="56572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0000"/>
              </a:solidFill>
              <a:latin typeface="Cambria" panose="02040503050406030204" pitchFamily="18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378" y="2917399"/>
            <a:ext cx="4680520" cy="35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0"/>
            <a:ext cx="59046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решаемые при реализации игры  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Геокэшинг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коммуникативные умения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культуру общения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жизненных ситуациях.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исследовательские умения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воспитанников.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Стимулировать спортивную 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целеустремленность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концентрацию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внимания, логическое мышление.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ориентироваться на местности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карте-схеме и определять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направление маршрута.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самостоятельному решению познавательных, творческих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1268760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arabicPeriod"/>
            </a:pPr>
            <a:r>
              <a:rPr lang="ru-RU" sz="2400" b="1" i="1" u="sng" dirty="0" smtClean="0">
                <a:solidFill>
                  <a:prstClr val="black"/>
                </a:solidFill>
                <a:latin typeface="Cambria" panose="02040503050406030204" pitchFamily="18" charset="0"/>
              </a:rPr>
              <a:t>С детьми </a:t>
            </a:r>
            <a:r>
              <a:rPr lang="ru-RU" sz="2400" b="1" i="1" u="sng" dirty="0">
                <a:solidFill>
                  <a:prstClr val="black"/>
                </a:solidFill>
                <a:latin typeface="Cambria" panose="02040503050406030204" pitchFamily="18" charset="0"/>
              </a:rPr>
              <a:t>4-5 лет </a:t>
            </a:r>
            <a:r>
              <a:rPr lang="ru-RU" sz="2400" i="1" dirty="0">
                <a:solidFill>
                  <a:prstClr val="black"/>
                </a:solidFill>
                <a:latin typeface="Cambria" panose="02040503050406030204" pitchFamily="18" charset="0"/>
              </a:rPr>
              <a:t>– игры с простейшими элементами ориентирования на листе бумаги и в группе.</a:t>
            </a:r>
          </a:p>
          <a:p>
            <a:endParaRPr lang="ru-RU" sz="2400" i="1" dirty="0" smtClean="0">
              <a:latin typeface="Cambria" panose="02040503050406030204" pitchFamily="18" charset="0"/>
            </a:endParaRPr>
          </a:p>
          <a:p>
            <a:r>
              <a:rPr lang="ru-RU" sz="2400" i="1" dirty="0" smtClean="0">
                <a:latin typeface="Cambria" panose="02040503050406030204" pitchFamily="18" charset="0"/>
              </a:rPr>
              <a:t>2.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С детьми 5-6 лет </a:t>
            </a:r>
            <a:r>
              <a:rPr lang="ru-RU" sz="2400" i="1" dirty="0" smtClean="0">
                <a:latin typeface="Cambria" panose="02040503050406030204" pitchFamily="18" charset="0"/>
              </a:rPr>
              <a:t>– игры с составление простейших карт-схем с использованием геометрических фигур, начало обучения ориентированию по карте-схеме. </a:t>
            </a:r>
          </a:p>
          <a:p>
            <a:endParaRPr lang="ru-RU" sz="2400" i="1" dirty="0" smtClean="0">
              <a:latin typeface="Cambria" panose="02040503050406030204" pitchFamily="18" charset="0"/>
            </a:endParaRPr>
          </a:p>
          <a:p>
            <a:r>
              <a:rPr lang="ru-RU" sz="2400" i="1" dirty="0" smtClean="0">
                <a:latin typeface="Cambria" panose="02040503050406030204" pitchFamily="18" charset="0"/>
              </a:rPr>
              <a:t>3. .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С детьми 6-7 лет</a:t>
            </a:r>
            <a:r>
              <a:rPr lang="ru-RU" sz="2400" i="1" u="sng" dirty="0" smtClean="0">
                <a:latin typeface="Cambria" panose="02040503050406030204" pitchFamily="18" charset="0"/>
              </a:rPr>
              <a:t> </a:t>
            </a:r>
            <a:r>
              <a:rPr lang="ru-RU" sz="2400" i="1" dirty="0" smtClean="0">
                <a:latin typeface="Cambria" panose="02040503050406030204" pitchFamily="18" charset="0"/>
              </a:rPr>
              <a:t>–  игры на  ориентирование с использование карт-схем территории д/с. Соревнования между подгруппами. Использование компаса.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88640"/>
            <a:ext cx="62198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Предварительная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" y="-229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62068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игры</a:t>
            </a:r>
            <a:endParaRPr lang="ru-RU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141128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Предварительная работа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813" y="2276872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Подготовительный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813" y="3086044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Практический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814" y="3955393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Заключительный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7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813" y="548680"/>
            <a:ext cx="59316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Подготовительный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268760"/>
            <a:ext cx="5923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разработать план-конспект;</a:t>
            </a:r>
          </a:p>
          <a:p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Изготовить атрибуты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подготовить пособия;</a:t>
            </a:r>
          </a:p>
          <a:p>
            <a:pPr marL="285750" indent="-285750">
              <a:buFontTx/>
              <a:buChar char="-"/>
            </a:pP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сделать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тайник с кладом, спрятать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его;</a:t>
            </a:r>
          </a:p>
          <a:p>
            <a:pPr marL="285750" indent="-285750">
              <a:buFontTx/>
              <a:buChar char="-"/>
            </a:pP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пределить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маршрут с указанием места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 «подсказками» </a:t>
            </a:r>
          </a:p>
          <a:p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812" y="88806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Практический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5" y="1628800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Пригласить 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игру, создать мотивацию;</a:t>
            </a: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Ориентироваться по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карте на территории  д/с в поисках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подсказок;</a:t>
            </a: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подсказкам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найти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места спрятанного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клада;</a:t>
            </a: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Получить долгожданную награду</a:t>
            </a:r>
            <a:endParaRPr lang="ru-RU" sz="28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3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812" y="88806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Заключительный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628800"/>
            <a:ext cx="6422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вернуться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в детский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сад,</a:t>
            </a: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подвести итоги (</a:t>
            </a:r>
            <a:r>
              <a:rPr lang="ru-RU" sz="24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подготовить любое творческое задание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endParaRPr lang="ru-RU" sz="28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4" descr="девушка с огнём - Часики и другие флешечки- я.ру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212436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63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271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ДС № 7</cp:lastModifiedBy>
  <cp:revision>164</cp:revision>
  <dcterms:created xsi:type="dcterms:W3CDTF">2014-12-08T18:32:59Z</dcterms:created>
  <dcterms:modified xsi:type="dcterms:W3CDTF">2023-01-30T11:10:08Z</dcterms:modified>
</cp:coreProperties>
</file>